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7" r:id="rId2"/>
    <p:sldId id="259" r:id="rId3"/>
    <p:sldId id="298" r:id="rId4"/>
    <p:sldId id="299" r:id="rId5"/>
    <p:sldId id="295" r:id="rId6"/>
    <p:sldId id="260" r:id="rId7"/>
    <p:sldId id="296" r:id="rId8"/>
    <p:sldId id="261" r:id="rId9"/>
    <p:sldId id="262" r:id="rId10"/>
    <p:sldId id="263" r:id="rId11"/>
    <p:sldId id="264" r:id="rId12"/>
    <p:sldId id="265" r:id="rId13"/>
    <p:sldId id="266" r:id="rId14"/>
    <p:sldId id="267" r:id="rId15"/>
    <p:sldId id="268" r:id="rId16"/>
    <p:sldId id="269" r:id="rId17"/>
    <p:sldId id="273" r:id="rId18"/>
    <p:sldId id="270" r:id="rId19"/>
    <p:sldId id="271" r:id="rId20"/>
    <p:sldId id="272"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9" r:id="rId36"/>
    <p:sldId id="290" r:id="rId37"/>
    <p:sldId id="288" r:id="rId38"/>
    <p:sldId id="292" r:id="rId39"/>
    <p:sldId id="293" r:id="rId40"/>
    <p:sldId id="291" r:id="rId41"/>
    <p:sldId id="294" r:id="rId42"/>
    <p:sldId id="297" r:id="rId43"/>
    <p:sldId id="25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08"/>
    <p:restoredTop sz="95986"/>
  </p:normalViewPr>
  <p:slideViewPr>
    <p:cSldViewPr snapToGrid="0">
      <p:cViewPr varScale="1">
        <p:scale>
          <a:sx n="119" d="100"/>
          <a:sy n="119" d="100"/>
        </p:scale>
        <p:origin x="224"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B7AB90-5858-1B40-846A-215B188EE3D9}" type="datetimeFigureOut">
              <a:rPr lang="en-US" smtClean="0"/>
              <a:t>5/7/24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1864E3-7C16-D441-B259-8D81CB27508F}" type="slidenum">
              <a:rPr lang="en-US" smtClean="0"/>
              <a:t>‹#›</a:t>
            </a:fld>
            <a:endParaRPr lang="en-US"/>
          </a:p>
        </p:txBody>
      </p:sp>
    </p:spTree>
    <p:extLst>
      <p:ext uri="{BB962C8B-B14F-4D97-AF65-F5344CB8AC3E}">
        <p14:creationId xmlns:p14="http://schemas.microsoft.com/office/powerpoint/2010/main" val="395202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16</a:t>
            </a:fld>
            <a:endParaRPr lang="en-US"/>
          </a:p>
        </p:txBody>
      </p:sp>
    </p:spTree>
    <p:extLst>
      <p:ext uri="{BB962C8B-B14F-4D97-AF65-F5344CB8AC3E}">
        <p14:creationId xmlns:p14="http://schemas.microsoft.com/office/powerpoint/2010/main" val="756070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17</a:t>
            </a:fld>
            <a:endParaRPr lang="en-US"/>
          </a:p>
        </p:txBody>
      </p:sp>
    </p:spTree>
    <p:extLst>
      <p:ext uri="{BB962C8B-B14F-4D97-AF65-F5344CB8AC3E}">
        <p14:creationId xmlns:p14="http://schemas.microsoft.com/office/powerpoint/2010/main" val="674350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18</a:t>
            </a:fld>
            <a:endParaRPr lang="en-US"/>
          </a:p>
        </p:txBody>
      </p:sp>
    </p:spTree>
    <p:extLst>
      <p:ext uri="{BB962C8B-B14F-4D97-AF65-F5344CB8AC3E}">
        <p14:creationId xmlns:p14="http://schemas.microsoft.com/office/powerpoint/2010/main" val="773128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19</a:t>
            </a:fld>
            <a:endParaRPr lang="en-US"/>
          </a:p>
        </p:txBody>
      </p:sp>
    </p:spTree>
    <p:extLst>
      <p:ext uri="{BB962C8B-B14F-4D97-AF65-F5344CB8AC3E}">
        <p14:creationId xmlns:p14="http://schemas.microsoft.com/office/powerpoint/2010/main" val="993784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20</a:t>
            </a:fld>
            <a:endParaRPr lang="en-US"/>
          </a:p>
        </p:txBody>
      </p:sp>
    </p:spTree>
    <p:extLst>
      <p:ext uri="{BB962C8B-B14F-4D97-AF65-F5344CB8AC3E}">
        <p14:creationId xmlns:p14="http://schemas.microsoft.com/office/powerpoint/2010/main" val="4042469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21</a:t>
            </a:fld>
            <a:endParaRPr lang="en-US"/>
          </a:p>
        </p:txBody>
      </p:sp>
    </p:spTree>
    <p:extLst>
      <p:ext uri="{BB962C8B-B14F-4D97-AF65-F5344CB8AC3E}">
        <p14:creationId xmlns:p14="http://schemas.microsoft.com/office/powerpoint/2010/main" val="2621381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22</a:t>
            </a:fld>
            <a:endParaRPr lang="en-US"/>
          </a:p>
        </p:txBody>
      </p:sp>
    </p:spTree>
    <p:extLst>
      <p:ext uri="{BB962C8B-B14F-4D97-AF65-F5344CB8AC3E}">
        <p14:creationId xmlns:p14="http://schemas.microsoft.com/office/powerpoint/2010/main" val="4252138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23</a:t>
            </a:fld>
            <a:endParaRPr lang="en-US"/>
          </a:p>
        </p:txBody>
      </p:sp>
    </p:spTree>
    <p:extLst>
      <p:ext uri="{BB962C8B-B14F-4D97-AF65-F5344CB8AC3E}">
        <p14:creationId xmlns:p14="http://schemas.microsoft.com/office/powerpoint/2010/main" val="184497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24</a:t>
            </a:fld>
            <a:endParaRPr lang="en-US"/>
          </a:p>
        </p:txBody>
      </p:sp>
    </p:spTree>
    <p:extLst>
      <p:ext uri="{BB962C8B-B14F-4D97-AF65-F5344CB8AC3E}">
        <p14:creationId xmlns:p14="http://schemas.microsoft.com/office/powerpoint/2010/main" val="946583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25</a:t>
            </a:fld>
            <a:endParaRPr lang="en-US"/>
          </a:p>
        </p:txBody>
      </p:sp>
    </p:spTree>
    <p:extLst>
      <p:ext uri="{BB962C8B-B14F-4D97-AF65-F5344CB8AC3E}">
        <p14:creationId xmlns:p14="http://schemas.microsoft.com/office/powerpoint/2010/main" val="169978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all been in this situation before: it seems unnecessary to have multiple nearly-identical versions of the same document. The danger of losing good versions often leads to the problematic workflow illustrated in the PhD Comics cartoon at the top of this page.</a:t>
            </a:r>
          </a:p>
          <a:p>
            <a:endParaRPr lang="en-US" dirty="0"/>
          </a:p>
          <a:p>
            <a:r>
              <a:rPr lang="en-US" dirty="0"/>
              <a:t>Collaborative writing with traditional word processors is cumbersome. Either every collaborator has to work on a document sequentially (slowing down the process of writing), or you have to send out a version to all collaborators and manually merge their comments into your document. The track changes option can highlight changes for you and simplifies merging, but as soon as you accept changes you will lose their history. You will then no longer know who suggested that change, why it was suggested, or when it was merged into the rest of the document.</a:t>
            </a:r>
          </a:p>
        </p:txBody>
      </p:sp>
      <p:sp>
        <p:nvSpPr>
          <p:cNvPr id="4" name="Slide Number Placeholder 3"/>
          <p:cNvSpPr>
            <a:spLocks noGrp="1"/>
          </p:cNvSpPr>
          <p:nvPr>
            <p:ph type="sldNum" sz="quarter" idx="5"/>
          </p:nvPr>
        </p:nvSpPr>
        <p:spPr/>
        <p:txBody>
          <a:bodyPr/>
          <a:lstStyle/>
          <a:p>
            <a:fld id="{541864E3-7C16-D441-B259-8D81CB27508F}" type="slidenum">
              <a:rPr lang="en-US" smtClean="0"/>
              <a:t>8</a:t>
            </a:fld>
            <a:endParaRPr lang="en-US"/>
          </a:p>
        </p:txBody>
      </p:sp>
    </p:spTree>
    <p:extLst>
      <p:ext uri="{BB962C8B-B14F-4D97-AF65-F5344CB8AC3E}">
        <p14:creationId xmlns:p14="http://schemas.microsoft.com/office/powerpoint/2010/main" val="3819588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26</a:t>
            </a:fld>
            <a:endParaRPr lang="en-US"/>
          </a:p>
        </p:txBody>
      </p:sp>
    </p:spTree>
    <p:extLst>
      <p:ext uri="{BB962C8B-B14F-4D97-AF65-F5344CB8AC3E}">
        <p14:creationId xmlns:p14="http://schemas.microsoft.com/office/powerpoint/2010/main" val="259813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27</a:t>
            </a:fld>
            <a:endParaRPr lang="en-US"/>
          </a:p>
        </p:txBody>
      </p:sp>
    </p:spTree>
    <p:extLst>
      <p:ext uri="{BB962C8B-B14F-4D97-AF65-F5344CB8AC3E}">
        <p14:creationId xmlns:p14="http://schemas.microsoft.com/office/powerpoint/2010/main" val="3683484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28</a:t>
            </a:fld>
            <a:endParaRPr lang="en-US"/>
          </a:p>
        </p:txBody>
      </p:sp>
    </p:spTree>
    <p:extLst>
      <p:ext uri="{BB962C8B-B14F-4D97-AF65-F5344CB8AC3E}">
        <p14:creationId xmlns:p14="http://schemas.microsoft.com/office/powerpoint/2010/main" val="737043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29</a:t>
            </a:fld>
            <a:endParaRPr lang="en-US"/>
          </a:p>
        </p:txBody>
      </p:sp>
    </p:spTree>
    <p:extLst>
      <p:ext uri="{BB962C8B-B14F-4D97-AF65-F5344CB8AC3E}">
        <p14:creationId xmlns:p14="http://schemas.microsoft.com/office/powerpoint/2010/main" val="2200706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30</a:t>
            </a:fld>
            <a:endParaRPr lang="en-US"/>
          </a:p>
        </p:txBody>
      </p:sp>
    </p:spTree>
    <p:extLst>
      <p:ext uri="{BB962C8B-B14F-4D97-AF65-F5344CB8AC3E}">
        <p14:creationId xmlns:p14="http://schemas.microsoft.com/office/powerpoint/2010/main" val="2396548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31</a:t>
            </a:fld>
            <a:endParaRPr lang="en-US"/>
          </a:p>
        </p:txBody>
      </p:sp>
    </p:spTree>
    <p:extLst>
      <p:ext uri="{BB962C8B-B14F-4D97-AF65-F5344CB8AC3E}">
        <p14:creationId xmlns:p14="http://schemas.microsoft.com/office/powerpoint/2010/main" val="779726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32</a:t>
            </a:fld>
            <a:endParaRPr lang="en-US"/>
          </a:p>
        </p:txBody>
      </p:sp>
    </p:spTree>
    <p:extLst>
      <p:ext uri="{BB962C8B-B14F-4D97-AF65-F5344CB8AC3E}">
        <p14:creationId xmlns:p14="http://schemas.microsoft.com/office/powerpoint/2010/main" val="16920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33</a:t>
            </a:fld>
            <a:endParaRPr lang="en-US"/>
          </a:p>
        </p:txBody>
      </p:sp>
    </p:spTree>
    <p:extLst>
      <p:ext uri="{BB962C8B-B14F-4D97-AF65-F5344CB8AC3E}">
        <p14:creationId xmlns:p14="http://schemas.microsoft.com/office/powerpoint/2010/main" val="3090428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34</a:t>
            </a:fld>
            <a:endParaRPr lang="en-US"/>
          </a:p>
        </p:txBody>
      </p:sp>
    </p:spTree>
    <p:extLst>
      <p:ext uri="{BB962C8B-B14F-4D97-AF65-F5344CB8AC3E}">
        <p14:creationId xmlns:p14="http://schemas.microsoft.com/office/powerpoint/2010/main" val="3550301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35</a:t>
            </a:fld>
            <a:endParaRPr lang="en-US"/>
          </a:p>
        </p:txBody>
      </p:sp>
    </p:spTree>
    <p:extLst>
      <p:ext uri="{BB962C8B-B14F-4D97-AF65-F5344CB8AC3E}">
        <p14:creationId xmlns:p14="http://schemas.microsoft.com/office/powerpoint/2010/main" val="411816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9</a:t>
            </a:fld>
            <a:endParaRPr lang="en-US"/>
          </a:p>
        </p:txBody>
      </p:sp>
    </p:spTree>
    <p:extLst>
      <p:ext uri="{BB962C8B-B14F-4D97-AF65-F5344CB8AC3E}">
        <p14:creationId xmlns:p14="http://schemas.microsoft.com/office/powerpoint/2010/main" val="4022761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36</a:t>
            </a:fld>
            <a:endParaRPr lang="en-US"/>
          </a:p>
        </p:txBody>
      </p:sp>
    </p:spTree>
    <p:extLst>
      <p:ext uri="{BB962C8B-B14F-4D97-AF65-F5344CB8AC3E}">
        <p14:creationId xmlns:p14="http://schemas.microsoft.com/office/powerpoint/2010/main" val="2265946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37</a:t>
            </a:fld>
            <a:endParaRPr lang="en-US"/>
          </a:p>
        </p:txBody>
      </p:sp>
    </p:spTree>
    <p:extLst>
      <p:ext uri="{BB962C8B-B14F-4D97-AF65-F5344CB8AC3E}">
        <p14:creationId xmlns:p14="http://schemas.microsoft.com/office/powerpoint/2010/main" val="2857351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38</a:t>
            </a:fld>
            <a:endParaRPr lang="en-US"/>
          </a:p>
        </p:txBody>
      </p:sp>
    </p:spTree>
    <p:extLst>
      <p:ext uri="{BB962C8B-B14F-4D97-AF65-F5344CB8AC3E}">
        <p14:creationId xmlns:p14="http://schemas.microsoft.com/office/powerpoint/2010/main" val="1618693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39</a:t>
            </a:fld>
            <a:endParaRPr lang="en-US"/>
          </a:p>
        </p:txBody>
      </p:sp>
    </p:spTree>
    <p:extLst>
      <p:ext uri="{BB962C8B-B14F-4D97-AF65-F5344CB8AC3E}">
        <p14:creationId xmlns:p14="http://schemas.microsoft.com/office/powerpoint/2010/main" val="27542983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40</a:t>
            </a:fld>
            <a:endParaRPr lang="en-US"/>
          </a:p>
        </p:txBody>
      </p:sp>
    </p:spTree>
    <p:extLst>
      <p:ext uri="{BB962C8B-B14F-4D97-AF65-F5344CB8AC3E}">
        <p14:creationId xmlns:p14="http://schemas.microsoft.com/office/powerpoint/2010/main" val="779665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41</a:t>
            </a:fld>
            <a:endParaRPr lang="en-US"/>
          </a:p>
        </p:txBody>
      </p:sp>
    </p:spTree>
    <p:extLst>
      <p:ext uri="{BB962C8B-B14F-4D97-AF65-F5344CB8AC3E}">
        <p14:creationId xmlns:p14="http://schemas.microsoft.com/office/powerpoint/2010/main" val="27038477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42</a:t>
            </a:fld>
            <a:endParaRPr lang="en-US"/>
          </a:p>
        </p:txBody>
      </p:sp>
    </p:spTree>
    <p:extLst>
      <p:ext uri="{BB962C8B-B14F-4D97-AF65-F5344CB8AC3E}">
        <p14:creationId xmlns:p14="http://schemas.microsoft.com/office/powerpoint/2010/main" val="1116104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10</a:t>
            </a:fld>
            <a:endParaRPr lang="en-US"/>
          </a:p>
        </p:txBody>
      </p:sp>
    </p:spTree>
    <p:extLst>
      <p:ext uri="{BB962C8B-B14F-4D97-AF65-F5344CB8AC3E}">
        <p14:creationId xmlns:p14="http://schemas.microsoft.com/office/powerpoint/2010/main" val="972343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11</a:t>
            </a:fld>
            <a:endParaRPr lang="en-US"/>
          </a:p>
        </p:txBody>
      </p:sp>
    </p:spTree>
    <p:extLst>
      <p:ext uri="{BB962C8B-B14F-4D97-AF65-F5344CB8AC3E}">
        <p14:creationId xmlns:p14="http://schemas.microsoft.com/office/powerpoint/2010/main" val="865044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12</a:t>
            </a:fld>
            <a:endParaRPr lang="en-US"/>
          </a:p>
        </p:txBody>
      </p:sp>
    </p:spTree>
    <p:extLst>
      <p:ext uri="{BB962C8B-B14F-4D97-AF65-F5344CB8AC3E}">
        <p14:creationId xmlns:p14="http://schemas.microsoft.com/office/powerpoint/2010/main" val="1587885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13</a:t>
            </a:fld>
            <a:endParaRPr lang="en-US"/>
          </a:p>
        </p:txBody>
      </p:sp>
    </p:spTree>
    <p:extLst>
      <p:ext uri="{BB962C8B-B14F-4D97-AF65-F5344CB8AC3E}">
        <p14:creationId xmlns:p14="http://schemas.microsoft.com/office/powerpoint/2010/main" val="116596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14</a:t>
            </a:fld>
            <a:endParaRPr lang="en-US"/>
          </a:p>
        </p:txBody>
      </p:sp>
    </p:spTree>
    <p:extLst>
      <p:ext uri="{BB962C8B-B14F-4D97-AF65-F5344CB8AC3E}">
        <p14:creationId xmlns:p14="http://schemas.microsoft.com/office/powerpoint/2010/main" val="737728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15</a:t>
            </a:fld>
            <a:endParaRPr lang="en-US"/>
          </a:p>
        </p:txBody>
      </p:sp>
    </p:spTree>
    <p:extLst>
      <p:ext uri="{BB962C8B-B14F-4D97-AF65-F5344CB8AC3E}">
        <p14:creationId xmlns:p14="http://schemas.microsoft.com/office/powerpoint/2010/main" val="3236350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BB9C-10B9-54BF-E0F2-74808DC3CF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5A372D-80EE-A5E2-6B9F-8A7625075C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C3762A-D8EE-9CDD-A737-409177C67D96}"/>
              </a:ext>
            </a:extLst>
          </p:cNvPr>
          <p:cNvSpPr>
            <a:spLocks noGrp="1"/>
          </p:cNvSpPr>
          <p:nvPr>
            <p:ph type="dt" sz="half" idx="10"/>
          </p:nvPr>
        </p:nvSpPr>
        <p:spPr/>
        <p:txBody>
          <a:bodyPr/>
          <a:lstStyle/>
          <a:p>
            <a:fld id="{F875BC4F-2BCB-4944-A19F-3E6740940508}" type="datetimeFigureOut">
              <a:rPr lang="en-US" smtClean="0"/>
              <a:t>5/7/24</a:t>
            </a:fld>
            <a:endParaRPr lang="en-US"/>
          </a:p>
        </p:txBody>
      </p:sp>
      <p:sp>
        <p:nvSpPr>
          <p:cNvPr id="5" name="Footer Placeholder 4">
            <a:extLst>
              <a:ext uri="{FF2B5EF4-FFF2-40B4-BE49-F238E27FC236}">
                <a16:creationId xmlns:a16="http://schemas.microsoft.com/office/drawing/2014/main" id="{F4B1B941-1B56-EFE1-A254-4FDA71B54E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91FDBF-5A95-1B1A-0A95-E583AB8F8774}"/>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2272859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78688-133E-3B53-C94A-77BA786EB7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28D6C0-C2FA-B170-0655-C75DF46C5A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72E0E9-DC11-7588-DDDE-492750E31113}"/>
              </a:ext>
            </a:extLst>
          </p:cNvPr>
          <p:cNvSpPr>
            <a:spLocks noGrp="1"/>
          </p:cNvSpPr>
          <p:nvPr>
            <p:ph type="dt" sz="half" idx="10"/>
          </p:nvPr>
        </p:nvSpPr>
        <p:spPr/>
        <p:txBody>
          <a:bodyPr/>
          <a:lstStyle/>
          <a:p>
            <a:fld id="{F875BC4F-2BCB-4944-A19F-3E6740940508}" type="datetimeFigureOut">
              <a:rPr lang="en-US" smtClean="0"/>
              <a:t>5/7/24</a:t>
            </a:fld>
            <a:endParaRPr lang="en-US"/>
          </a:p>
        </p:txBody>
      </p:sp>
      <p:sp>
        <p:nvSpPr>
          <p:cNvPr id="5" name="Footer Placeholder 4">
            <a:extLst>
              <a:ext uri="{FF2B5EF4-FFF2-40B4-BE49-F238E27FC236}">
                <a16:creationId xmlns:a16="http://schemas.microsoft.com/office/drawing/2014/main" id="{704FC3D5-6596-606C-371D-EFAF1E91D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EBC54-56A4-787E-94FF-3F53D2DBDC9D}"/>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2753496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1E0089-D7B4-987B-4487-BEFD128CB7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48A6A-3198-DE1F-46AE-3E0BE55C94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EDD77D-A037-9751-8548-A3A23205F959}"/>
              </a:ext>
            </a:extLst>
          </p:cNvPr>
          <p:cNvSpPr>
            <a:spLocks noGrp="1"/>
          </p:cNvSpPr>
          <p:nvPr>
            <p:ph type="dt" sz="half" idx="10"/>
          </p:nvPr>
        </p:nvSpPr>
        <p:spPr/>
        <p:txBody>
          <a:bodyPr/>
          <a:lstStyle/>
          <a:p>
            <a:fld id="{F875BC4F-2BCB-4944-A19F-3E6740940508}" type="datetimeFigureOut">
              <a:rPr lang="en-US" smtClean="0"/>
              <a:t>5/7/24</a:t>
            </a:fld>
            <a:endParaRPr lang="en-US"/>
          </a:p>
        </p:txBody>
      </p:sp>
      <p:sp>
        <p:nvSpPr>
          <p:cNvPr id="5" name="Footer Placeholder 4">
            <a:extLst>
              <a:ext uri="{FF2B5EF4-FFF2-40B4-BE49-F238E27FC236}">
                <a16:creationId xmlns:a16="http://schemas.microsoft.com/office/drawing/2014/main" id="{DE63AEDC-F9ED-6BE7-87FC-FF04EFF48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C74B2-F52A-0603-ACCC-956D14AED141}"/>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565055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03F3-CC1E-BC9C-BEF7-7D82F08825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7F26EA-BC3C-3EE5-CCCA-2F4FFF38B5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889798-FC1F-6444-6BCA-E81CAEF32DB3}"/>
              </a:ext>
            </a:extLst>
          </p:cNvPr>
          <p:cNvSpPr>
            <a:spLocks noGrp="1"/>
          </p:cNvSpPr>
          <p:nvPr>
            <p:ph type="dt" sz="half" idx="10"/>
          </p:nvPr>
        </p:nvSpPr>
        <p:spPr/>
        <p:txBody>
          <a:bodyPr/>
          <a:lstStyle/>
          <a:p>
            <a:fld id="{F875BC4F-2BCB-4944-A19F-3E6740940508}" type="datetimeFigureOut">
              <a:rPr lang="en-US" smtClean="0"/>
              <a:t>5/7/24</a:t>
            </a:fld>
            <a:endParaRPr lang="en-US"/>
          </a:p>
        </p:txBody>
      </p:sp>
      <p:sp>
        <p:nvSpPr>
          <p:cNvPr id="5" name="Footer Placeholder 4">
            <a:extLst>
              <a:ext uri="{FF2B5EF4-FFF2-40B4-BE49-F238E27FC236}">
                <a16:creationId xmlns:a16="http://schemas.microsoft.com/office/drawing/2014/main" id="{8FEF16F7-DA1E-D593-B32B-D0D0A996AE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CB74FC-FF60-78E3-6E23-E4149B8C0ED2}"/>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334743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5CDC2-8C5E-F542-2696-5E410A185B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148000-124D-4B77-CAF9-B566C74528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383C1A-C77D-5C86-7AC2-6CCBDB554E11}"/>
              </a:ext>
            </a:extLst>
          </p:cNvPr>
          <p:cNvSpPr>
            <a:spLocks noGrp="1"/>
          </p:cNvSpPr>
          <p:nvPr>
            <p:ph type="dt" sz="half" idx="10"/>
          </p:nvPr>
        </p:nvSpPr>
        <p:spPr/>
        <p:txBody>
          <a:bodyPr/>
          <a:lstStyle/>
          <a:p>
            <a:fld id="{F875BC4F-2BCB-4944-A19F-3E6740940508}" type="datetimeFigureOut">
              <a:rPr lang="en-US" smtClean="0"/>
              <a:t>5/7/24</a:t>
            </a:fld>
            <a:endParaRPr lang="en-US"/>
          </a:p>
        </p:txBody>
      </p:sp>
      <p:sp>
        <p:nvSpPr>
          <p:cNvPr id="5" name="Footer Placeholder 4">
            <a:extLst>
              <a:ext uri="{FF2B5EF4-FFF2-40B4-BE49-F238E27FC236}">
                <a16:creationId xmlns:a16="http://schemas.microsoft.com/office/drawing/2014/main" id="{FFFBDC8E-D7C6-5CD5-72EB-3AF7B0A54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1179F6-1BA6-5251-3E33-1025C866B3EF}"/>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498091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570FD-B748-846D-E916-1B91B2AAD7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517693-4D8B-8DA3-AB20-4F92CF4E0E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096D89-8EE5-9F7F-8AEE-7EF4462580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1E2EC3-4438-7E28-D658-766C7ADBF78B}"/>
              </a:ext>
            </a:extLst>
          </p:cNvPr>
          <p:cNvSpPr>
            <a:spLocks noGrp="1"/>
          </p:cNvSpPr>
          <p:nvPr>
            <p:ph type="dt" sz="half" idx="10"/>
          </p:nvPr>
        </p:nvSpPr>
        <p:spPr/>
        <p:txBody>
          <a:bodyPr/>
          <a:lstStyle/>
          <a:p>
            <a:fld id="{F875BC4F-2BCB-4944-A19F-3E6740940508}" type="datetimeFigureOut">
              <a:rPr lang="en-US" smtClean="0"/>
              <a:t>5/7/24</a:t>
            </a:fld>
            <a:endParaRPr lang="en-US"/>
          </a:p>
        </p:txBody>
      </p:sp>
      <p:sp>
        <p:nvSpPr>
          <p:cNvPr id="6" name="Footer Placeholder 5">
            <a:extLst>
              <a:ext uri="{FF2B5EF4-FFF2-40B4-BE49-F238E27FC236}">
                <a16:creationId xmlns:a16="http://schemas.microsoft.com/office/drawing/2014/main" id="{7BF2A17D-9CC7-B385-7342-588FBF35EF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31F4EB-B162-CAAE-FF13-80842FCC487E}"/>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424805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91AFA-ED36-E42F-8709-F657BBEF94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C63123-79CC-E0C4-1BD2-CC8C3E4F68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2D60F7-8364-0B92-F382-F3975B62A6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08C4D5-BFB3-2245-71EB-B75AC10026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65ECC7-5E54-2118-039C-093EFA3256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E37D51-960F-3390-F2DC-1DA38EF8578A}"/>
              </a:ext>
            </a:extLst>
          </p:cNvPr>
          <p:cNvSpPr>
            <a:spLocks noGrp="1"/>
          </p:cNvSpPr>
          <p:nvPr>
            <p:ph type="dt" sz="half" idx="10"/>
          </p:nvPr>
        </p:nvSpPr>
        <p:spPr/>
        <p:txBody>
          <a:bodyPr/>
          <a:lstStyle/>
          <a:p>
            <a:fld id="{F875BC4F-2BCB-4944-A19F-3E6740940508}" type="datetimeFigureOut">
              <a:rPr lang="en-US" smtClean="0"/>
              <a:t>5/7/24</a:t>
            </a:fld>
            <a:endParaRPr lang="en-US"/>
          </a:p>
        </p:txBody>
      </p:sp>
      <p:sp>
        <p:nvSpPr>
          <p:cNvPr id="8" name="Footer Placeholder 7">
            <a:extLst>
              <a:ext uri="{FF2B5EF4-FFF2-40B4-BE49-F238E27FC236}">
                <a16:creationId xmlns:a16="http://schemas.microsoft.com/office/drawing/2014/main" id="{3C85C187-BF32-ED5F-2330-24EC353255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DA8123-EE05-701A-9CFC-42FF87CEBE04}"/>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921598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28449-5A96-1804-DA81-3C99E62EE9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F4757E-0C54-71AE-F094-8DF4555D3BF0}"/>
              </a:ext>
            </a:extLst>
          </p:cNvPr>
          <p:cNvSpPr>
            <a:spLocks noGrp="1"/>
          </p:cNvSpPr>
          <p:nvPr>
            <p:ph type="dt" sz="half" idx="10"/>
          </p:nvPr>
        </p:nvSpPr>
        <p:spPr/>
        <p:txBody>
          <a:bodyPr/>
          <a:lstStyle/>
          <a:p>
            <a:fld id="{F875BC4F-2BCB-4944-A19F-3E6740940508}" type="datetimeFigureOut">
              <a:rPr lang="en-US" smtClean="0"/>
              <a:t>5/7/24</a:t>
            </a:fld>
            <a:endParaRPr lang="en-US"/>
          </a:p>
        </p:txBody>
      </p:sp>
      <p:sp>
        <p:nvSpPr>
          <p:cNvPr id="4" name="Footer Placeholder 3">
            <a:extLst>
              <a:ext uri="{FF2B5EF4-FFF2-40B4-BE49-F238E27FC236}">
                <a16:creationId xmlns:a16="http://schemas.microsoft.com/office/drawing/2014/main" id="{2D04F2A0-DA48-71C8-8C9F-D230ADFA1E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5BB8CA-7FC6-36B1-9711-CF1001168718}"/>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123118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EA7BB8-ADA2-14AB-5F90-68BC6F98739E}"/>
              </a:ext>
            </a:extLst>
          </p:cNvPr>
          <p:cNvSpPr>
            <a:spLocks noGrp="1"/>
          </p:cNvSpPr>
          <p:nvPr>
            <p:ph type="dt" sz="half" idx="10"/>
          </p:nvPr>
        </p:nvSpPr>
        <p:spPr/>
        <p:txBody>
          <a:bodyPr/>
          <a:lstStyle/>
          <a:p>
            <a:fld id="{F875BC4F-2BCB-4944-A19F-3E6740940508}" type="datetimeFigureOut">
              <a:rPr lang="en-US" smtClean="0"/>
              <a:t>5/7/24</a:t>
            </a:fld>
            <a:endParaRPr lang="en-US"/>
          </a:p>
        </p:txBody>
      </p:sp>
      <p:sp>
        <p:nvSpPr>
          <p:cNvPr id="3" name="Footer Placeholder 2">
            <a:extLst>
              <a:ext uri="{FF2B5EF4-FFF2-40B4-BE49-F238E27FC236}">
                <a16:creationId xmlns:a16="http://schemas.microsoft.com/office/drawing/2014/main" id="{3A3BD7D3-2250-D05B-D43F-1038E1BBCB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0BCD0-B239-8688-E9ED-88ECD60BAF56}"/>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2099758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3702C-CD61-A0A2-480F-814CE95DC2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D18494-E34B-C4E1-9BB4-0C3FB39486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5D1C89-676A-3DF9-A512-9E92FDB70C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4D2C37-E65C-8CD2-DE97-F808DD353AA1}"/>
              </a:ext>
            </a:extLst>
          </p:cNvPr>
          <p:cNvSpPr>
            <a:spLocks noGrp="1"/>
          </p:cNvSpPr>
          <p:nvPr>
            <p:ph type="dt" sz="half" idx="10"/>
          </p:nvPr>
        </p:nvSpPr>
        <p:spPr/>
        <p:txBody>
          <a:bodyPr/>
          <a:lstStyle/>
          <a:p>
            <a:fld id="{F875BC4F-2BCB-4944-A19F-3E6740940508}" type="datetimeFigureOut">
              <a:rPr lang="en-US" smtClean="0"/>
              <a:t>5/7/24</a:t>
            </a:fld>
            <a:endParaRPr lang="en-US"/>
          </a:p>
        </p:txBody>
      </p:sp>
      <p:sp>
        <p:nvSpPr>
          <p:cNvPr id="6" name="Footer Placeholder 5">
            <a:extLst>
              <a:ext uri="{FF2B5EF4-FFF2-40B4-BE49-F238E27FC236}">
                <a16:creationId xmlns:a16="http://schemas.microsoft.com/office/drawing/2014/main" id="{C09A06E3-8D25-23F3-A038-23D8C3B3BE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F77BA1-84F1-D1FD-FB83-DD998D746060}"/>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1772485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46227-E749-C53E-6769-8640EE8F8E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BC3BDC-E8F0-7E30-92A9-2405FDF0AB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3D7D56-921E-1337-DE20-9881A06EA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3E06CD-0A18-A937-EB9E-040F061ED547}"/>
              </a:ext>
            </a:extLst>
          </p:cNvPr>
          <p:cNvSpPr>
            <a:spLocks noGrp="1"/>
          </p:cNvSpPr>
          <p:nvPr>
            <p:ph type="dt" sz="half" idx="10"/>
          </p:nvPr>
        </p:nvSpPr>
        <p:spPr/>
        <p:txBody>
          <a:bodyPr/>
          <a:lstStyle/>
          <a:p>
            <a:fld id="{F875BC4F-2BCB-4944-A19F-3E6740940508}" type="datetimeFigureOut">
              <a:rPr lang="en-US" smtClean="0"/>
              <a:t>5/7/24</a:t>
            </a:fld>
            <a:endParaRPr lang="en-US"/>
          </a:p>
        </p:txBody>
      </p:sp>
      <p:sp>
        <p:nvSpPr>
          <p:cNvPr id="6" name="Footer Placeholder 5">
            <a:extLst>
              <a:ext uri="{FF2B5EF4-FFF2-40B4-BE49-F238E27FC236}">
                <a16:creationId xmlns:a16="http://schemas.microsoft.com/office/drawing/2014/main" id="{7E3109AE-9386-1235-CBD6-BE2B0188F2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EE150E-D943-56BB-4CF5-0262522FAFC6}"/>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1632365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9A724E-BF56-8FEB-9A8B-CF59B0DE99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144DD5-8442-D650-EB87-432681E171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2EDE38-17CB-4AA3-A921-6F3AC0DAB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75BC4F-2BCB-4944-A19F-3E6740940508}" type="datetimeFigureOut">
              <a:rPr lang="en-US" smtClean="0"/>
              <a:t>5/7/24</a:t>
            </a:fld>
            <a:endParaRPr lang="en-US"/>
          </a:p>
        </p:txBody>
      </p:sp>
      <p:sp>
        <p:nvSpPr>
          <p:cNvPr id="5" name="Footer Placeholder 4">
            <a:extLst>
              <a:ext uri="{FF2B5EF4-FFF2-40B4-BE49-F238E27FC236}">
                <a16:creationId xmlns:a16="http://schemas.microsoft.com/office/drawing/2014/main" id="{11465676-5905-82A7-264A-6CCD2EB5E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97A924-382F-2EF2-A0B3-B5272C7497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FAB8AA-7434-C74F-8D99-3DBBA1A895B0}" type="slidenum">
              <a:rPr lang="en-US" smtClean="0"/>
              <a:t>‹#›</a:t>
            </a:fld>
            <a:endParaRPr lang="en-US"/>
          </a:p>
        </p:txBody>
      </p:sp>
    </p:spTree>
    <p:extLst>
      <p:ext uri="{BB962C8B-B14F-4D97-AF65-F5344CB8AC3E}">
        <p14:creationId xmlns:p14="http://schemas.microsoft.com/office/powerpoint/2010/main" val="4103997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jryan4@uoregon.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hyperlink" Target="mailto:jryan4@uoregon.edu"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GEOG 4/590: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6: Code management</a:t>
            </a:r>
            <a:endParaRPr sz="32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3279422" y="1688054"/>
            <a:ext cx="5633156" cy="4084039"/>
          </a:xfrm>
          <a:prstGeom prst="rect">
            <a:avLst/>
          </a:prstGeom>
        </p:spPr>
      </p:pic>
      <p:sp>
        <p:nvSpPr>
          <p:cNvPr id="4" name="TextBox 3">
            <a:extLst>
              <a:ext uri="{FF2B5EF4-FFF2-40B4-BE49-F238E27FC236}">
                <a16:creationId xmlns:a16="http://schemas.microsoft.com/office/drawing/2014/main" id="{1D093853-130D-610A-118C-9CD4A263465F}"/>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4">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14:00-16:00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EFBAC81B-A768-C070-6B8F-E052B2FE58D4}"/>
              </a:ext>
            </a:extLst>
          </p:cNvPr>
          <p:cNvPicPr>
            <a:picLocks noChangeAspect="1"/>
          </p:cNvPicPr>
          <p:nvPr/>
        </p:nvPicPr>
        <p:blipFill>
          <a:blip r:embed="rId3"/>
          <a:stretch>
            <a:fillRect/>
          </a:stretch>
        </p:blipFill>
        <p:spPr>
          <a:xfrm>
            <a:off x="-1" y="85847"/>
            <a:ext cx="8028107" cy="5483680"/>
          </a:xfrm>
          <a:prstGeom prst="rect">
            <a:avLst/>
          </a:prstGeom>
        </p:spPr>
      </p:pic>
    </p:spTree>
    <p:extLst>
      <p:ext uri="{BB962C8B-B14F-4D97-AF65-F5344CB8AC3E}">
        <p14:creationId xmlns:p14="http://schemas.microsoft.com/office/powerpoint/2010/main" val="491111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BA53A98D-8147-7ABC-D6EB-14AD9517F054}"/>
              </a:ext>
            </a:extLst>
          </p:cNvPr>
          <p:cNvPicPr>
            <a:picLocks noChangeAspect="1"/>
          </p:cNvPicPr>
          <p:nvPr/>
        </p:nvPicPr>
        <p:blipFill>
          <a:blip r:embed="rId3"/>
          <a:stretch>
            <a:fillRect/>
          </a:stretch>
        </p:blipFill>
        <p:spPr>
          <a:xfrm>
            <a:off x="112816" y="0"/>
            <a:ext cx="8718988" cy="5522026"/>
          </a:xfrm>
          <a:prstGeom prst="rect">
            <a:avLst/>
          </a:prstGeom>
        </p:spPr>
      </p:pic>
    </p:spTree>
    <p:extLst>
      <p:ext uri="{BB962C8B-B14F-4D97-AF65-F5344CB8AC3E}">
        <p14:creationId xmlns:p14="http://schemas.microsoft.com/office/powerpoint/2010/main" val="3980600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76EC580-11D4-9EA3-4E0C-A82317799567}"/>
              </a:ext>
            </a:extLst>
          </p:cNvPr>
          <p:cNvPicPr>
            <a:picLocks noChangeAspect="1"/>
          </p:cNvPicPr>
          <p:nvPr/>
        </p:nvPicPr>
        <p:blipFill>
          <a:blip r:embed="rId3"/>
          <a:stretch>
            <a:fillRect/>
          </a:stretch>
        </p:blipFill>
        <p:spPr>
          <a:xfrm>
            <a:off x="-1" y="-1"/>
            <a:ext cx="9619013" cy="5886835"/>
          </a:xfrm>
          <a:prstGeom prst="rect">
            <a:avLst/>
          </a:prstGeom>
        </p:spPr>
      </p:pic>
    </p:spTree>
    <p:extLst>
      <p:ext uri="{BB962C8B-B14F-4D97-AF65-F5344CB8AC3E}">
        <p14:creationId xmlns:p14="http://schemas.microsoft.com/office/powerpoint/2010/main" val="2553366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76EC580-11D4-9EA3-4E0C-A82317799567}"/>
              </a:ext>
            </a:extLst>
          </p:cNvPr>
          <p:cNvPicPr>
            <a:picLocks noChangeAspect="1"/>
          </p:cNvPicPr>
          <p:nvPr/>
        </p:nvPicPr>
        <p:blipFill rotWithShape="1">
          <a:blip r:embed="rId3"/>
          <a:srcRect b="83055"/>
          <a:stretch/>
        </p:blipFill>
        <p:spPr>
          <a:xfrm>
            <a:off x="-1" y="0"/>
            <a:ext cx="9619013" cy="997528"/>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D79DB913-E022-4531-0D7B-8AD2E2DA8120}"/>
              </a:ext>
            </a:extLst>
          </p:cNvPr>
          <p:cNvPicPr>
            <a:picLocks noChangeAspect="1"/>
          </p:cNvPicPr>
          <p:nvPr/>
        </p:nvPicPr>
        <p:blipFill>
          <a:blip r:embed="rId4"/>
          <a:stretch>
            <a:fillRect/>
          </a:stretch>
        </p:blipFill>
        <p:spPr>
          <a:xfrm>
            <a:off x="85600" y="997528"/>
            <a:ext cx="8904019" cy="5494822"/>
          </a:xfrm>
          <a:prstGeom prst="rect">
            <a:avLst/>
          </a:prstGeom>
        </p:spPr>
      </p:pic>
    </p:spTree>
    <p:extLst>
      <p:ext uri="{BB962C8B-B14F-4D97-AF65-F5344CB8AC3E}">
        <p14:creationId xmlns:p14="http://schemas.microsoft.com/office/powerpoint/2010/main" val="1000088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76EC580-11D4-9EA3-4E0C-A82317799567}"/>
              </a:ext>
            </a:extLst>
          </p:cNvPr>
          <p:cNvPicPr>
            <a:picLocks noChangeAspect="1"/>
          </p:cNvPicPr>
          <p:nvPr/>
        </p:nvPicPr>
        <p:blipFill rotWithShape="1">
          <a:blip r:embed="rId3"/>
          <a:srcRect b="83055"/>
          <a:stretch/>
        </p:blipFill>
        <p:spPr>
          <a:xfrm>
            <a:off x="-1" y="0"/>
            <a:ext cx="9619013" cy="997528"/>
          </a:xfrm>
          <a:prstGeom prst="rect">
            <a:avLst/>
          </a:prstGeom>
        </p:spPr>
      </p:pic>
      <p:pic>
        <p:nvPicPr>
          <p:cNvPr id="5" name="Picture 4" descr="Diagram&#10;&#10;Description automatically generated">
            <a:extLst>
              <a:ext uri="{FF2B5EF4-FFF2-40B4-BE49-F238E27FC236}">
                <a16:creationId xmlns:a16="http://schemas.microsoft.com/office/drawing/2014/main" id="{F11A7851-0188-6F2C-84C0-3AB7A0B078DD}"/>
              </a:ext>
            </a:extLst>
          </p:cNvPr>
          <p:cNvPicPr>
            <a:picLocks noChangeAspect="1"/>
          </p:cNvPicPr>
          <p:nvPr/>
        </p:nvPicPr>
        <p:blipFill rotWithShape="1">
          <a:blip r:embed="rId4"/>
          <a:srcRect b="70844"/>
          <a:stretch/>
        </p:blipFill>
        <p:spPr>
          <a:xfrm>
            <a:off x="95333" y="688620"/>
            <a:ext cx="9404928" cy="2017415"/>
          </a:xfrm>
          <a:prstGeom prst="rect">
            <a:avLst/>
          </a:prstGeom>
        </p:spPr>
      </p:pic>
      <p:pic>
        <p:nvPicPr>
          <p:cNvPr id="6" name="Picture 5" descr="Diagram&#10;&#10;Description automatically generated">
            <a:extLst>
              <a:ext uri="{FF2B5EF4-FFF2-40B4-BE49-F238E27FC236}">
                <a16:creationId xmlns:a16="http://schemas.microsoft.com/office/drawing/2014/main" id="{9F43BD41-90B4-09CC-44A9-A4509EA94931}"/>
              </a:ext>
            </a:extLst>
          </p:cNvPr>
          <p:cNvPicPr>
            <a:picLocks noChangeAspect="1"/>
          </p:cNvPicPr>
          <p:nvPr/>
        </p:nvPicPr>
        <p:blipFill rotWithShape="1">
          <a:blip r:embed="rId4"/>
          <a:srcRect l="24200" t="31416" r="11043"/>
          <a:stretch/>
        </p:blipFill>
        <p:spPr>
          <a:xfrm>
            <a:off x="5826826" y="2235071"/>
            <a:ext cx="5628904" cy="4386069"/>
          </a:xfrm>
          <a:prstGeom prst="rect">
            <a:avLst/>
          </a:prstGeom>
        </p:spPr>
      </p:pic>
    </p:spTree>
    <p:extLst>
      <p:ext uri="{BB962C8B-B14F-4D97-AF65-F5344CB8AC3E}">
        <p14:creationId xmlns:p14="http://schemas.microsoft.com/office/powerpoint/2010/main" val="2697056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07BB2A25-0493-7CE3-B4C2-5F82BA6C6872}"/>
              </a:ext>
            </a:extLst>
          </p:cNvPr>
          <p:cNvPicPr>
            <a:picLocks noChangeAspect="1"/>
          </p:cNvPicPr>
          <p:nvPr/>
        </p:nvPicPr>
        <p:blipFill>
          <a:blip r:embed="rId3"/>
          <a:stretch>
            <a:fillRect/>
          </a:stretch>
        </p:blipFill>
        <p:spPr>
          <a:xfrm>
            <a:off x="134339" y="97641"/>
            <a:ext cx="9900310" cy="6411629"/>
          </a:xfrm>
          <a:prstGeom prst="rect">
            <a:avLst/>
          </a:prstGeom>
        </p:spPr>
      </p:pic>
    </p:spTree>
    <p:extLst>
      <p:ext uri="{BB962C8B-B14F-4D97-AF65-F5344CB8AC3E}">
        <p14:creationId xmlns:p14="http://schemas.microsoft.com/office/powerpoint/2010/main" val="4162784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B3426B-2714-4780-54BB-C10998B18900}"/>
              </a:ext>
            </a:extLst>
          </p:cNvPr>
          <p:cNvPicPr>
            <a:picLocks noChangeAspect="1"/>
          </p:cNvPicPr>
          <p:nvPr/>
        </p:nvPicPr>
        <p:blipFill>
          <a:blip r:embed="rId3"/>
          <a:stretch>
            <a:fillRect/>
          </a:stretch>
        </p:blipFill>
        <p:spPr>
          <a:xfrm>
            <a:off x="-1" y="80157"/>
            <a:ext cx="9765977" cy="774865"/>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F2FCB32A-B323-937F-DB74-3EE2071C5E40}"/>
              </a:ext>
            </a:extLst>
          </p:cNvPr>
          <p:cNvPicPr>
            <a:picLocks noChangeAspect="1"/>
          </p:cNvPicPr>
          <p:nvPr/>
        </p:nvPicPr>
        <p:blipFill rotWithShape="1">
          <a:blip r:embed="rId4"/>
          <a:srcRect b="37912"/>
          <a:stretch/>
        </p:blipFill>
        <p:spPr>
          <a:xfrm>
            <a:off x="0" y="934226"/>
            <a:ext cx="10082151" cy="4514561"/>
          </a:xfrm>
          <a:prstGeom prst="rect">
            <a:avLst/>
          </a:prstGeom>
        </p:spPr>
      </p:pic>
    </p:spTree>
    <p:extLst>
      <p:ext uri="{BB962C8B-B14F-4D97-AF65-F5344CB8AC3E}">
        <p14:creationId xmlns:p14="http://schemas.microsoft.com/office/powerpoint/2010/main" val="2226885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B3426B-2714-4780-54BB-C10998B18900}"/>
              </a:ext>
            </a:extLst>
          </p:cNvPr>
          <p:cNvPicPr>
            <a:picLocks noChangeAspect="1"/>
          </p:cNvPicPr>
          <p:nvPr/>
        </p:nvPicPr>
        <p:blipFill>
          <a:blip r:embed="rId3"/>
          <a:stretch>
            <a:fillRect/>
          </a:stretch>
        </p:blipFill>
        <p:spPr>
          <a:xfrm>
            <a:off x="-1" y="80157"/>
            <a:ext cx="9765977" cy="774865"/>
          </a:xfrm>
          <a:prstGeom prst="rect">
            <a:avLst/>
          </a:prstGeom>
        </p:spPr>
      </p:pic>
      <p:pic>
        <p:nvPicPr>
          <p:cNvPr id="2" name="Picture 1" descr="Graphical user interface, text, application, email&#10;&#10;Description automatically generated">
            <a:extLst>
              <a:ext uri="{FF2B5EF4-FFF2-40B4-BE49-F238E27FC236}">
                <a16:creationId xmlns:a16="http://schemas.microsoft.com/office/drawing/2014/main" id="{88BFB510-0FF0-EEA7-1D64-CEB80BAFA460}"/>
              </a:ext>
            </a:extLst>
          </p:cNvPr>
          <p:cNvPicPr>
            <a:picLocks noChangeAspect="1"/>
          </p:cNvPicPr>
          <p:nvPr/>
        </p:nvPicPr>
        <p:blipFill rotWithShape="1">
          <a:blip r:embed="rId4"/>
          <a:srcRect t="60044"/>
          <a:stretch/>
        </p:blipFill>
        <p:spPr>
          <a:xfrm>
            <a:off x="75144" y="855022"/>
            <a:ext cx="9615686" cy="2770875"/>
          </a:xfrm>
          <a:prstGeom prst="rect">
            <a:avLst/>
          </a:prstGeom>
        </p:spPr>
      </p:pic>
    </p:spTree>
    <p:extLst>
      <p:ext uri="{BB962C8B-B14F-4D97-AF65-F5344CB8AC3E}">
        <p14:creationId xmlns:p14="http://schemas.microsoft.com/office/powerpoint/2010/main" val="473896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5D0793D3-133D-97C9-4080-234D3466179F}"/>
              </a:ext>
            </a:extLst>
          </p:cNvPr>
          <p:cNvPicPr>
            <a:picLocks noChangeAspect="1"/>
          </p:cNvPicPr>
          <p:nvPr/>
        </p:nvPicPr>
        <p:blipFill>
          <a:blip r:embed="rId3"/>
          <a:stretch>
            <a:fillRect/>
          </a:stretch>
        </p:blipFill>
        <p:spPr>
          <a:xfrm>
            <a:off x="-1" y="107042"/>
            <a:ext cx="10755711" cy="2731161"/>
          </a:xfrm>
          <a:prstGeom prst="rect">
            <a:avLst/>
          </a:prstGeom>
        </p:spPr>
      </p:pic>
    </p:spTree>
    <p:extLst>
      <p:ext uri="{BB962C8B-B14F-4D97-AF65-F5344CB8AC3E}">
        <p14:creationId xmlns:p14="http://schemas.microsoft.com/office/powerpoint/2010/main" val="2920546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E53574FB-CA01-3B79-05A0-1917EEE1D00A}"/>
              </a:ext>
            </a:extLst>
          </p:cNvPr>
          <p:cNvPicPr>
            <a:picLocks noChangeAspect="1"/>
          </p:cNvPicPr>
          <p:nvPr/>
        </p:nvPicPr>
        <p:blipFill rotWithShape="1">
          <a:blip r:embed="rId3"/>
          <a:srcRect b="89725"/>
          <a:stretch/>
        </p:blipFill>
        <p:spPr>
          <a:xfrm>
            <a:off x="95578" y="95002"/>
            <a:ext cx="10200249" cy="665019"/>
          </a:xfrm>
          <a:prstGeom prst="rect">
            <a:avLst/>
          </a:prstGeom>
        </p:spPr>
      </p:pic>
      <p:pic>
        <p:nvPicPr>
          <p:cNvPr id="9" name="Picture 8" descr="Diagram&#10;&#10;Description automatically generated">
            <a:extLst>
              <a:ext uri="{FF2B5EF4-FFF2-40B4-BE49-F238E27FC236}">
                <a16:creationId xmlns:a16="http://schemas.microsoft.com/office/drawing/2014/main" id="{D8F11D57-E4CA-B627-11FA-616246556DAE}"/>
              </a:ext>
            </a:extLst>
          </p:cNvPr>
          <p:cNvPicPr>
            <a:picLocks noChangeAspect="1"/>
          </p:cNvPicPr>
          <p:nvPr/>
        </p:nvPicPr>
        <p:blipFill rotWithShape="1">
          <a:blip r:embed="rId3"/>
          <a:srcRect t="9389" b="21835"/>
          <a:stretch/>
        </p:blipFill>
        <p:spPr>
          <a:xfrm>
            <a:off x="95578" y="760020"/>
            <a:ext cx="11565421" cy="5047013"/>
          </a:xfrm>
          <a:prstGeom prst="rect">
            <a:avLst/>
          </a:prstGeom>
        </p:spPr>
      </p:pic>
    </p:spTree>
    <p:extLst>
      <p:ext uri="{BB962C8B-B14F-4D97-AF65-F5344CB8AC3E}">
        <p14:creationId xmlns:p14="http://schemas.microsoft.com/office/powerpoint/2010/main" val="199957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oster for a trivia night&#10;&#10;Description automatically generated">
            <a:extLst>
              <a:ext uri="{FF2B5EF4-FFF2-40B4-BE49-F238E27FC236}">
                <a16:creationId xmlns:a16="http://schemas.microsoft.com/office/drawing/2014/main" id="{25DF31F2-CB54-CF69-FFD5-222998EDE26C}"/>
              </a:ext>
            </a:extLst>
          </p:cNvPr>
          <p:cNvPicPr>
            <a:picLocks noChangeAspect="1"/>
          </p:cNvPicPr>
          <p:nvPr/>
        </p:nvPicPr>
        <p:blipFill>
          <a:blip r:embed="rId2"/>
          <a:stretch>
            <a:fillRect/>
          </a:stretch>
        </p:blipFill>
        <p:spPr>
          <a:xfrm>
            <a:off x="3384550" y="38100"/>
            <a:ext cx="5422900" cy="6781800"/>
          </a:xfrm>
          <a:prstGeom prst="rect">
            <a:avLst/>
          </a:prstGeom>
        </p:spPr>
      </p:pic>
    </p:spTree>
    <p:extLst>
      <p:ext uri="{BB962C8B-B14F-4D97-AF65-F5344CB8AC3E}">
        <p14:creationId xmlns:p14="http://schemas.microsoft.com/office/powerpoint/2010/main" val="1504855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B4FECFC2-6C89-49A2-1BA1-1D20A7B279B1}"/>
              </a:ext>
            </a:extLst>
          </p:cNvPr>
          <p:cNvPicPr>
            <a:picLocks noChangeAspect="1"/>
          </p:cNvPicPr>
          <p:nvPr/>
        </p:nvPicPr>
        <p:blipFill rotWithShape="1">
          <a:blip r:embed="rId3"/>
          <a:srcRect b="2464"/>
          <a:stretch/>
        </p:blipFill>
        <p:spPr>
          <a:xfrm>
            <a:off x="1458329" y="2921903"/>
            <a:ext cx="9275342" cy="3513950"/>
          </a:xfrm>
          <a:prstGeom prst="rect">
            <a:avLst/>
          </a:prstGeom>
        </p:spPr>
      </p:pic>
      <p:pic>
        <p:nvPicPr>
          <p:cNvPr id="7" name="Picture 6" descr="Diagram&#10;&#10;Description automatically generated">
            <a:extLst>
              <a:ext uri="{FF2B5EF4-FFF2-40B4-BE49-F238E27FC236}">
                <a16:creationId xmlns:a16="http://schemas.microsoft.com/office/drawing/2014/main" id="{2A9310B4-CFD6-6FFB-9EEF-310465DAA053}"/>
              </a:ext>
            </a:extLst>
          </p:cNvPr>
          <p:cNvPicPr>
            <a:picLocks noChangeAspect="1"/>
          </p:cNvPicPr>
          <p:nvPr/>
        </p:nvPicPr>
        <p:blipFill rotWithShape="1">
          <a:blip r:embed="rId4"/>
          <a:srcRect t="77064"/>
          <a:stretch/>
        </p:blipFill>
        <p:spPr>
          <a:xfrm>
            <a:off x="0" y="932212"/>
            <a:ext cx="11505887" cy="1674421"/>
          </a:xfrm>
          <a:prstGeom prst="rect">
            <a:avLst/>
          </a:prstGeom>
        </p:spPr>
      </p:pic>
      <p:pic>
        <p:nvPicPr>
          <p:cNvPr id="8" name="Picture 7" descr="Diagram&#10;&#10;Description automatically generated">
            <a:extLst>
              <a:ext uri="{FF2B5EF4-FFF2-40B4-BE49-F238E27FC236}">
                <a16:creationId xmlns:a16="http://schemas.microsoft.com/office/drawing/2014/main" id="{4BA2B634-515F-ABD0-61E4-C4235933330C}"/>
              </a:ext>
            </a:extLst>
          </p:cNvPr>
          <p:cNvPicPr>
            <a:picLocks noChangeAspect="1"/>
          </p:cNvPicPr>
          <p:nvPr/>
        </p:nvPicPr>
        <p:blipFill rotWithShape="1">
          <a:blip r:embed="rId4"/>
          <a:srcRect b="89725"/>
          <a:stretch/>
        </p:blipFill>
        <p:spPr>
          <a:xfrm>
            <a:off x="95578" y="95002"/>
            <a:ext cx="10200249" cy="665019"/>
          </a:xfrm>
          <a:prstGeom prst="rect">
            <a:avLst/>
          </a:prstGeom>
        </p:spPr>
      </p:pic>
    </p:spTree>
    <p:extLst>
      <p:ext uri="{BB962C8B-B14F-4D97-AF65-F5344CB8AC3E}">
        <p14:creationId xmlns:p14="http://schemas.microsoft.com/office/powerpoint/2010/main" val="417540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BA2B634-515F-ABD0-61E4-C4235933330C}"/>
              </a:ext>
            </a:extLst>
          </p:cNvPr>
          <p:cNvPicPr>
            <a:picLocks noChangeAspect="1"/>
          </p:cNvPicPr>
          <p:nvPr/>
        </p:nvPicPr>
        <p:blipFill rotWithShape="1">
          <a:blip r:embed="rId3"/>
          <a:srcRect b="89725"/>
          <a:stretch/>
        </p:blipFill>
        <p:spPr>
          <a:xfrm>
            <a:off x="95578" y="95002"/>
            <a:ext cx="10200249" cy="665019"/>
          </a:xfrm>
          <a:prstGeom prst="rect">
            <a:avLst/>
          </a:prstGeom>
        </p:spPr>
      </p:pic>
      <p:pic>
        <p:nvPicPr>
          <p:cNvPr id="3" name="Picture 2" descr="A picture containing diagram&#10;&#10;Description automatically generated">
            <a:extLst>
              <a:ext uri="{FF2B5EF4-FFF2-40B4-BE49-F238E27FC236}">
                <a16:creationId xmlns:a16="http://schemas.microsoft.com/office/drawing/2014/main" id="{9890CE4C-07B0-732B-4727-468BC03B8A35}"/>
              </a:ext>
            </a:extLst>
          </p:cNvPr>
          <p:cNvPicPr>
            <a:picLocks noChangeAspect="1"/>
          </p:cNvPicPr>
          <p:nvPr/>
        </p:nvPicPr>
        <p:blipFill>
          <a:blip r:embed="rId4"/>
          <a:stretch>
            <a:fillRect/>
          </a:stretch>
        </p:blipFill>
        <p:spPr>
          <a:xfrm>
            <a:off x="95578" y="914400"/>
            <a:ext cx="10995637" cy="5332021"/>
          </a:xfrm>
          <a:prstGeom prst="rect">
            <a:avLst/>
          </a:prstGeom>
        </p:spPr>
      </p:pic>
    </p:spTree>
    <p:extLst>
      <p:ext uri="{BB962C8B-B14F-4D97-AF65-F5344CB8AC3E}">
        <p14:creationId xmlns:p14="http://schemas.microsoft.com/office/powerpoint/2010/main" val="2774693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BA2B634-515F-ABD0-61E4-C4235933330C}"/>
              </a:ext>
            </a:extLst>
          </p:cNvPr>
          <p:cNvPicPr>
            <a:picLocks noChangeAspect="1"/>
          </p:cNvPicPr>
          <p:nvPr/>
        </p:nvPicPr>
        <p:blipFill rotWithShape="1">
          <a:blip r:embed="rId3"/>
          <a:srcRect b="89725"/>
          <a:stretch/>
        </p:blipFill>
        <p:spPr>
          <a:xfrm>
            <a:off x="95578" y="95002"/>
            <a:ext cx="10200249" cy="665019"/>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7ACFBE01-BC16-D331-DA26-4FF73344163A}"/>
              </a:ext>
            </a:extLst>
          </p:cNvPr>
          <p:cNvPicPr>
            <a:picLocks noChangeAspect="1"/>
          </p:cNvPicPr>
          <p:nvPr/>
        </p:nvPicPr>
        <p:blipFill rotWithShape="1">
          <a:blip r:embed="rId4"/>
          <a:srcRect b="12884"/>
          <a:stretch/>
        </p:blipFill>
        <p:spPr>
          <a:xfrm>
            <a:off x="261834" y="879679"/>
            <a:ext cx="10936597" cy="5022357"/>
          </a:xfrm>
          <a:prstGeom prst="rect">
            <a:avLst/>
          </a:prstGeom>
        </p:spPr>
      </p:pic>
    </p:spTree>
    <p:extLst>
      <p:ext uri="{BB962C8B-B14F-4D97-AF65-F5344CB8AC3E}">
        <p14:creationId xmlns:p14="http://schemas.microsoft.com/office/powerpoint/2010/main" val="1716202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BA2B634-515F-ABD0-61E4-C4235933330C}"/>
              </a:ext>
            </a:extLst>
          </p:cNvPr>
          <p:cNvPicPr>
            <a:picLocks noChangeAspect="1"/>
          </p:cNvPicPr>
          <p:nvPr/>
        </p:nvPicPr>
        <p:blipFill rotWithShape="1">
          <a:blip r:embed="rId3"/>
          <a:srcRect b="89725"/>
          <a:stretch/>
        </p:blipFill>
        <p:spPr>
          <a:xfrm>
            <a:off x="95578" y="95002"/>
            <a:ext cx="10200249" cy="665019"/>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A29855A7-6F67-726D-CC02-60D6D09B200B}"/>
              </a:ext>
            </a:extLst>
          </p:cNvPr>
          <p:cNvPicPr>
            <a:picLocks noChangeAspect="1"/>
          </p:cNvPicPr>
          <p:nvPr/>
        </p:nvPicPr>
        <p:blipFill>
          <a:blip r:embed="rId4"/>
          <a:stretch>
            <a:fillRect/>
          </a:stretch>
        </p:blipFill>
        <p:spPr>
          <a:xfrm>
            <a:off x="238083" y="881248"/>
            <a:ext cx="11051036" cy="5198918"/>
          </a:xfrm>
          <a:prstGeom prst="rect">
            <a:avLst/>
          </a:prstGeom>
        </p:spPr>
      </p:pic>
    </p:spTree>
    <p:extLst>
      <p:ext uri="{BB962C8B-B14F-4D97-AF65-F5344CB8AC3E}">
        <p14:creationId xmlns:p14="http://schemas.microsoft.com/office/powerpoint/2010/main" val="2284396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BA2B634-515F-ABD0-61E4-C4235933330C}"/>
              </a:ext>
            </a:extLst>
          </p:cNvPr>
          <p:cNvPicPr>
            <a:picLocks noChangeAspect="1"/>
          </p:cNvPicPr>
          <p:nvPr/>
        </p:nvPicPr>
        <p:blipFill rotWithShape="1">
          <a:blip r:embed="rId3"/>
          <a:srcRect b="89725"/>
          <a:stretch/>
        </p:blipFill>
        <p:spPr>
          <a:xfrm>
            <a:off x="95578" y="95002"/>
            <a:ext cx="10200249" cy="665019"/>
          </a:xfrm>
          <a:prstGeom prst="rect">
            <a:avLst/>
          </a:prstGeom>
        </p:spPr>
      </p:pic>
      <p:pic>
        <p:nvPicPr>
          <p:cNvPr id="4" name="Picture 3" descr="Graphical user interface, text, application, letter, email&#10;&#10;Description automatically generated">
            <a:extLst>
              <a:ext uri="{FF2B5EF4-FFF2-40B4-BE49-F238E27FC236}">
                <a16:creationId xmlns:a16="http://schemas.microsoft.com/office/drawing/2014/main" id="{DA728EC0-EBCC-CFD4-FBAF-684C0CD932F8}"/>
              </a:ext>
            </a:extLst>
          </p:cNvPr>
          <p:cNvPicPr>
            <a:picLocks noChangeAspect="1"/>
          </p:cNvPicPr>
          <p:nvPr/>
        </p:nvPicPr>
        <p:blipFill>
          <a:blip r:embed="rId4"/>
          <a:stretch>
            <a:fillRect/>
          </a:stretch>
        </p:blipFill>
        <p:spPr>
          <a:xfrm>
            <a:off x="0" y="760021"/>
            <a:ext cx="8458062" cy="4500748"/>
          </a:xfrm>
          <a:prstGeom prst="rect">
            <a:avLst/>
          </a:prstGeom>
        </p:spPr>
      </p:pic>
    </p:spTree>
    <p:extLst>
      <p:ext uri="{BB962C8B-B14F-4D97-AF65-F5344CB8AC3E}">
        <p14:creationId xmlns:p14="http://schemas.microsoft.com/office/powerpoint/2010/main" val="1580195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a:blip r:embed="rId3"/>
          <a:stretch>
            <a:fillRect/>
          </a:stretch>
        </p:blipFill>
        <p:spPr>
          <a:xfrm>
            <a:off x="0" y="118752"/>
            <a:ext cx="11535967" cy="2565071"/>
          </a:xfrm>
          <a:prstGeom prst="rect">
            <a:avLst/>
          </a:prstGeom>
        </p:spPr>
      </p:pic>
    </p:spTree>
    <p:extLst>
      <p:ext uri="{BB962C8B-B14F-4D97-AF65-F5344CB8AC3E}">
        <p14:creationId xmlns:p14="http://schemas.microsoft.com/office/powerpoint/2010/main" val="1095022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8FD994E7-E293-0E31-C475-4DAA23A565C2}"/>
              </a:ext>
            </a:extLst>
          </p:cNvPr>
          <p:cNvPicPr>
            <a:picLocks noChangeAspect="1"/>
          </p:cNvPicPr>
          <p:nvPr/>
        </p:nvPicPr>
        <p:blipFill rotWithShape="1">
          <a:blip r:embed="rId4"/>
          <a:srcRect t="11594"/>
          <a:stretch/>
        </p:blipFill>
        <p:spPr>
          <a:xfrm>
            <a:off x="-1" y="783770"/>
            <a:ext cx="9717379" cy="5094515"/>
          </a:xfrm>
          <a:prstGeom prst="rect">
            <a:avLst/>
          </a:prstGeom>
        </p:spPr>
      </p:pic>
    </p:spTree>
    <p:extLst>
      <p:ext uri="{BB962C8B-B14F-4D97-AF65-F5344CB8AC3E}">
        <p14:creationId xmlns:p14="http://schemas.microsoft.com/office/powerpoint/2010/main" val="803473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5" name="Picture 4" descr="Diagram&#10;&#10;Description automatically generated">
            <a:extLst>
              <a:ext uri="{FF2B5EF4-FFF2-40B4-BE49-F238E27FC236}">
                <a16:creationId xmlns:a16="http://schemas.microsoft.com/office/drawing/2014/main" id="{85BEFEA0-F0F6-BEA8-B767-8D0712F9A0B2}"/>
              </a:ext>
            </a:extLst>
          </p:cNvPr>
          <p:cNvPicPr>
            <a:picLocks noChangeAspect="1"/>
          </p:cNvPicPr>
          <p:nvPr/>
        </p:nvPicPr>
        <p:blipFill>
          <a:blip r:embed="rId4"/>
          <a:stretch>
            <a:fillRect/>
          </a:stretch>
        </p:blipFill>
        <p:spPr>
          <a:xfrm>
            <a:off x="-1" y="933075"/>
            <a:ext cx="10851001" cy="3484546"/>
          </a:xfrm>
          <a:prstGeom prst="rect">
            <a:avLst/>
          </a:prstGeom>
        </p:spPr>
      </p:pic>
    </p:spTree>
    <p:extLst>
      <p:ext uri="{BB962C8B-B14F-4D97-AF65-F5344CB8AC3E}">
        <p14:creationId xmlns:p14="http://schemas.microsoft.com/office/powerpoint/2010/main" val="4050702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1DB0ADEB-1658-A42C-EDD9-87C5F5A57C93}"/>
              </a:ext>
            </a:extLst>
          </p:cNvPr>
          <p:cNvPicPr>
            <a:picLocks noChangeAspect="1"/>
          </p:cNvPicPr>
          <p:nvPr/>
        </p:nvPicPr>
        <p:blipFill>
          <a:blip r:embed="rId4"/>
          <a:stretch>
            <a:fillRect/>
          </a:stretch>
        </p:blipFill>
        <p:spPr>
          <a:xfrm>
            <a:off x="189181" y="866899"/>
            <a:ext cx="10747934" cy="5308270"/>
          </a:xfrm>
          <a:prstGeom prst="rect">
            <a:avLst/>
          </a:prstGeom>
        </p:spPr>
      </p:pic>
    </p:spTree>
    <p:extLst>
      <p:ext uri="{BB962C8B-B14F-4D97-AF65-F5344CB8AC3E}">
        <p14:creationId xmlns:p14="http://schemas.microsoft.com/office/powerpoint/2010/main" val="3548363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5" name="Picture 4" descr="Icon&#10;&#10;Description automatically generated with low confidence">
            <a:extLst>
              <a:ext uri="{FF2B5EF4-FFF2-40B4-BE49-F238E27FC236}">
                <a16:creationId xmlns:a16="http://schemas.microsoft.com/office/drawing/2014/main" id="{5C486716-7B6B-62AD-F428-8083B4993609}"/>
              </a:ext>
            </a:extLst>
          </p:cNvPr>
          <p:cNvPicPr>
            <a:picLocks noChangeAspect="1"/>
          </p:cNvPicPr>
          <p:nvPr/>
        </p:nvPicPr>
        <p:blipFill>
          <a:blip r:embed="rId4"/>
          <a:stretch>
            <a:fillRect/>
          </a:stretch>
        </p:blipFill>
        <p:spPr>
          <a:xfrm>
            <a:off x="270906" y="965447"/>
            <a:ext cx="11286696" cy="3202791"/>
          </a:xfrm>
          <a:prstGeom prst="rect">
            <a:avLst/>
          </a:prstGeom>
        </p:spPr>
      </p:pic>
    </p:spTree>
    <p:extLst>
      <p:ext uri="{BB962C8B-B14F-4D97-AF65-F5344CB8AC3E}">
        <p14:creationId xmlns:p14="http://schemas.microsoft.com/office/powerpoint/2010/main" val="1201935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green cover with text&#10;&#10;Description automatically generated">
            <a:extLst>
              <a:ext uri="{FF2B5EF4-FFF2-40B4-BE49-F238E27FC236}">
                <a16:creationId xmlns:a16="http://schemas.microsoft.com/office/drawing/2014/main" id="{4A6BD947-7482-090E-B016-46CAA2B42BFB}"/>
              </a:ext>
            </a:extLst>
          </p:cNvPr>
          <p:cNvPicPr>
            <a:picLocks noChangeAspect="1"/>
          </p:cNvPicPr>
          <p:nvPr/>
        </p:nvPicPr>
        <p:blipFill>
          <a:blip r:embed="rId2"/>
          <a:stretch>
            <a:fillRect/>
          </a:stretch>
        </p:blipFill>
        <p:spPr>
          <a:xfrm>
            <a:off x="664336" y="495389"/>
            <a:ext cx="10863327" cy="5867221"/>
          </a:xfrm>
          <a:prstGeom prst="rect">
            <a:avLst/>
          </a:prstGeom>
        </p:spPr>
      </p:pic>
    </p:spTree>
    <p:extLst>
      <p:ext uri="{BB962C8B-B14F-4D97-AF65-F5344CB8AC3E}">
        <p14:creationId xmlns:p14="http://schemas.microsoft.com/office/powerpoint/2010/main" val="475057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4" name="Picture 3" descr="Diagram, schematic&#10;&#10;Description automatically generated">
            <a:extLst>
              <a:ext uri="{FF2B5EF4-FFF2-40B4-BE49-F238E27FC236}">
                <a16:creationId xmlns:a16="http://schemas.microsoft.com/office/drawing/2014/main" id="{0C02671F-5289-ADB9-5EDD-D3DBE71E51C0}"/>
              </a:ext>
            </a:extLst>
          </p:cNvPr>
          <p:cNvPicPr>
            <a:picLocks noChangeAspect="1"/>
          </p:cNvPicPr>
          <p:nvPr/>
        </p:nvPicPr>
        <p:blipFill>
          <a:blip r:embed="rId4"/>
          <a:stretch>
            <a:fillRect/>
          </a:stretch>
        </p:blipFill>
        <p:spPr>
          <a:xfrm>
            <a:off x="135576" y="960994"/>
            <a:ext cx="11677974" cy="3064741"/>
          </a:xfrm>
          <a:prstGeom prst="rect">
            <a:avLst/>
          </a:prstGeom>
        </p:spPr>
      </p:pic>
    </p:spTree>
    <p:extLst>
      <p:ext uri="{BB962C8B-B14F-4D97-AF65-F5344CB8AC3E}">
        <p14:creationId xmlns:p14="http://schemas.microsoft.com/office/powerpoint/2010/main" val="2242162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415D3839-C7C2-AFBB-F70D-8DDCA9DE746D}"/>
              </a:ext>
            </a:extLst>
          </p:cNvPr>
          <p:cNvPicPr>
            <a:picLocks noChangeAspect="1"/>
          </p:cNvPicPr>
          <p:nvPr/>
        </p:nvPicPr>
        <p:blipFill>
          <a:blip r:embed="rId4"/>
          <a:stretch>
            <a:fillRect/>
          </a:stretch>
        </p:blipFill>
        <p:spPr>
          <a:xfrm>
            <a:off x="1632047" y="747622"/>
            <a:ext cx="8271872" cy="6110378"/>
          </a:xfrm>
          <a:prstGeom prst="rect">
            <a:avLst/>
          </a:prstGeom>
        </p:spPr>
      </p:pic>
    </p:spTree>
    <p:extLst>
      <p:ext uri="{BB962C8B-B14F-4D97-AF65-F5344CB8AC3E}">
        <p14:creationId xmlns:p14="http://schemas.microsoft.com/office/powerpoint/2010/main" val="1807123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4B73D133-7201-22ED-B248-C4B32BB2A8A1}"/>
              </a:ext>
            </a:extLst>
          </p:cNvPr>
          <p:cNvPicPr>
            <a:picLocks noChangeAspect="1"/>
          </p:cNvPicPr>
          <p:nvPr/>
        </p:nvPicPr>
        <p:blipFill>
          <a:blip r:embed="rId4"/>
          <a:stretch>
            <a:fillRect/>
          </a:stretch>
        </p:blipFill>
        <p:spPr>
          <a:xfrm>
            <a:off x="273172" y="866899"/>
            <a:ext cx="10989622" cy="5760261"/>
          </a:xfrm>
          <a:prstGeom prst="rect">
            <a:avLst/>
          </a:prstGeom>
        </p:spPr>
      </p:pic>
    </p:spTree>
    <p:extLst>
      <p:ext uri="{BB962C8B-B14F-4D97-AF65-F5344CB8AC3E}">
        <p14:creationId xmlns:p14="http://schemas.microsoft.com/office/powerpoint/2010/main" val="1008080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C010EFEC-00F1-2D83-D588-E65612396679}"/>
              </a:ext>
            </a:extLst>
          </p:cNvPr>
          <p:cNvPicPr>
            <a:picLocks noChangeAspect="1"/>
          </p:cNvPicPr>
          <p:nvPr/>
        </p:nvPicPr>
        <p:blipFill>
          <a:blip r:embed="rId4"/>
          <a:stretch>
            <a:fillRect/>
          </a:stretch>
        </p:blipFill>
        <p:spPr>
          <a:xfrm>
            <a:off x="106878" y="746362"/>
            <a:ext cx="8894618" cy="6111638"/>
          </a:xfrm>
          <a:prstGeom prst="rect">
            <a:avLst/>
          </a:prstGeom>
        </p:spPr>
      </p:pic>
    </p:spTree>
    <p:extLst>
      <p:ext uri="{BB962C8B-B14F-4D97-AF65-F5344CB8AC3E}">
        <p14:creationId xmlns:p14="http://schemas.microsoft.com/office/powerpoint/2010/main" val="4250986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E7B57E1-7629-E082-6878-9D7B9649C61A}"/>
              </a:ext>
            </a:extLst>
          </p:cNvPr>
          <p:cNvPicPr>
            <a:picLocks noChangeAspect="1"/>
          </p:cNvPicPr>
          <p:nvPr/>
        </p:nvPicPr>
        <p:blipFill rotWithShape="1">
          <a:blip r:embed="rId3"/>
          <a:srcRect b="71144"/>
          <a:stretch/>
        </p:blipFill>
        <p:spPr>
          <a:xfrm>
            <a:off x="0" y="0"/>
            <a:ext cx="11253370" cy="2321169"/>
          </a:xfrm>
          <a:prstGeom prst="rect">
            <a:avLst/>
          </a:prstGeom>
        </p:spPr>
      </p:pic>
    </p:spTree>
    <p:extLst>
      <p:ext uri="{BB962C8B-B14F-4D97-AF65-F5344CB8AC3E}">
        <p14:creationId xmlns:p14="http://schemas.microsoft.com/office/powerpoint/2010/main" val="1558403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E7B57E1-7629-E082-6878-9D7B9649C61A}"/>
              </a:ext>
            </a:extLst>
          </p:cNvPr>
          <p:cNvPicPr>
            <a:picLocks noChangeAspect="1"/>
          </p:cNvPicPr>
          <p:nvPr/>
        </p:nvPicPr>
        <p:blipFill rotWithShape="1">
          <a:blip r:embed="rId3"/>
          <a:srcRect b="91401"/>
          <a:stretch/>
        </p:blipFill>
        <p:spPr>
          <a:xfrm>
            <a:off x="0" y="1"/>
            <a:ext cx="11253370" cy="691662"/>
          </a:xfrm>
          <a:prstGeom prst="rect">
            <a:avLst/>
          </a:prstGeom>
        </p:spPr>
      </p:pic>
      <p:pic>
        <p:nvPicPr>
          <p:cNvPr id="2" name="Picture 1" descr="Text&#10;&#10;Description automatically generated">
            <a:extLst>
              <a:ext uri="{FF2B5EF4-FFF2-40B4-BE49-F238E27FC236}">
                <a16:creationId xmlns:a16="http://schemas.microsoft.com/office/drawing/2014/main" id="{9F3A552F-601A-EFAF-DCAA-16FD72DD496D}"/>
              </a:ext>
            </a:extLst>
          </p:cNvPr>
          <p:cNvPicPr>
            <a:picLocks noChangeAspect="1"/>
          </p:cNvPicPr>
          <p:nvPr/>
        </p:nvPicPr>
        <p:blipFill rotWithShape="1">
          <a:blip r:embed="rId3"/>
          <a:srcRect t="28919" b="21705"/>
          <a:stretch/>
        </p:blipFill>
        <p:spPr>
          <a:xfrm>
            <a:off x="0" y="691663"/>
            <a:ext cx="11143761" cy="3933092"/>
          </a:xfrm>
          <a:prstGeom prst="rect">
            <a:avLst/>
          </a:prstGeom>
        </p:spPr>
      </p:pic>
    </p:spTree>
    <p:extLst>
      <p:ext uri="{BB962C8B-B14F-4D97-AF65-F5344CB8AC3E}">
        <p14:creationId xmlns:p14="http://schemas.microsoft.com/office/powerpoint/2010/main" val="704250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E7B57E1-7629-E082-6878-9D7B9649C61A}"/>
              </a:ext>
            </a:extLst>
          </p:cNvPr>
          <p:cNvPicPr>
            <a:picLocks noChangeAspect="1"/>
          </p:cNvPicPr>
          <p:nvPr/>
        </p:nvPicPr>
        <p:blipFill rotWithShape="1">
          <a:blip r:embed="rId3"/>
          <a:srcRect b="91401"/>
          <a:stretch/>
        </p:blipFill>
        <p:spPr>
          <a:xfrm>
            <a:off x="0" y="1"/>
            <a:ext cx="11253370" cy="691662"/>
          </a:xfrm>
          <a:prstGeom prst="rect">
            <a:avLst/>
          </a:prstGeom>
        </p:spPr>
      </p:pic>
      <p:pic>
        <p:nvPicPr>
          <p:cNvPr id="2" name="Picture 1" descr="Text&#10;&#10;Description automatically generated">
            <a:extLst>
              <a:ext uri="{FF2B5EF4-FFF2-40B4-BE49-F238E27FC236}">
                <a16:creationId xmlns:a16="http://schemas.microsoft.com/office/drawing/2014/main" id="{9F3A552F-601A-EFAF-DCAA-16FD72DD496D}"/>
              </a:ext>
            </a:extLst>
          </p:cNvPr>
          <p:cNvPicPr>
            <a:picLocks noChangeAspect="1"/>
          </p:cNvPicPr>
          <p:nvPr/>
        </p:nvPicPr>
        <p:blipFill rotWithShape="1">
          <a:blip r:embed="rId3"/>
          <a:srcRect t="54086" b="-739"/>
          <a:stretch/>
        </p:blipFill>
        <p:spPr>
          <a:xfrm>
            <a:off x="0" y="691663"/>
            <a:ext cx="11143761" cy="3716215"/>
          </a:xfrm>
          <a:prstGeom prst="rect">
            <a:avLst/>
          </a:prstGeom>
        </p:spPr>
      </p:pic>
    </p:spTree>
    <p:extLst>
      <p:ext uri="{BB962C8B-B14F-4D97-AF65-F5344CB8AC3E}">
        <p14:creationId xmlns:p14="http://schemas.microsoft.com/office/powerpoint/2010/main" val="2546709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D359D33-AA94-9B8E-BA0B-3922F9EE076B}"/>
              </a:ext>
            </a:extLst>
          </p:cNvPr>
          <p:cNvPicPr>
            <a:picLocks noChangeAspect="1"/>
          </p:cNvPicPr>
          <p:nvPr/>
        </p:nvPicPr>
        <p:blipFill rotWithShape="1">
          <a:blip r:embed="rId3"/>
          <a:srcRect b="56542"/>
          <a:stretch/>
        </p:blipFill>
        <p:spPr>
          <a:xfrm>
            <a:off x="-1" y="-1"/>
            <a:ext cx="10117015" cy="2895601"/>
          </a:xfrm>
          <a:prstGeom prst="rect">
            <a:avLst/>
          </a:prstGeom>
        </p:spPr>
      </p:pic>
    </p:spTree>
    <p:extLst>
      <p:ext uri="{BB962C8B-B14F-4D97-AF65-F5344CB8AC3E}">
        <p14:creationId xmlns:p14="http://schemas.microsoft.com/office/powerpoint/2010/main" val="1230255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D359D33-AA94-9B8E-BA0B-3922F9EE076B}"/>
              </a:ext>
            </a:extLst>
          </p:cNvPr>
          <p:cNvPicPr>
            <a:picLocks noChangeAspect="1"/>
          </p:cNvPicPr>
          <p:nvPr/>
        </p:nvPicPr>
        <p:blipFill rotWithShape="1">
          <a:blip r:embed="rId3"/>
          <a:srcRect b="30327"/>
          <a:stretch/>
        </p:blipFill>
        <p:spPr>
          <a:xfrm>
            <a:off x="-1" y="-1"/>
            <a:ext cx="10117015" cy="4642339"/>
          </a:xfrm>
          <a:prstGeom prst="rect">
            <a:avLst/>
          </a:prstGeom>
        </p:spPr>
      </p:pic>
    </p:spTree>
    <p:extLst>
      <p:ext uri="{BB962C8B-B14F-4D97-AF65-F5344CB8AC3E}">
        <p14:creationId xmlns:p14="http://schemas.microsoft.com/office/powerpoint/2010/main" val="453625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D359D33-AA94-9B8E-BA0B-3922F9EE076B}"/>
              </a:ext>
            </a:extLst>
          </p:cNvPr>
          <p:cNvPicPr>
            <a:picLocks noChangeAspect="1"/>
          </p:cNvPicPr>
          <p:nvPr/>
        </p:nvPicPr>
        <p:blipFill>
          <a:blip r:embed="rId3"/>
          <a:stretch>
            <a:fillRect/>
          </a:stretch>
        </p:blipFill>
        <p:spPr>
          <a:xfrm>
            <a:off x="-1" y="-1"/>
            <a:ext cx="10117015" cy="6663021"/>
          </a:xfrm>
          <a:prstGeom prst="rect">
            <a:avLst/>
          </a:prstGeom>
        </p:spPr>
      </p:pic>
    </p:spTree>
    <p:extLst>
      <p:ext uri="{BB962C8B-B14F-4D97-AF65-F5344CB8AC3E}">
        <p14:creationId xmlns:p14="http://schemas.microsoft.com/office/powerpoint/2010/main" val="2909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ist of projects with text&#10;&#10;Description automatically generated">
            <a:extLst>
              <a:ext uri="{FF2B5EF4-FFF2-40B4-BE49-F238E27FC236}">
                <a16:creationId xmlns:a16="http://schemas.microsoft.com/office/drawing/2014/main" id="{9A5F8DDD-443B-9B3F-0611-B2C3FF121775}"/>
              </a:ext>
            </a:extLst>
          </p:cNvPr>
          <p:cNvPicPr>
            <a:picLocks noChangeAspect="1"/>
          </p:cNvPicPr>
          <p:nvPr/>
        </p:nvPicPr>
        <p:blipFill>
          <a:blip r:embed="rId2"/>
          <a:stretch>
            <a:fillRect/>
          </a:stretch>
        </p:blipFill>
        <p:spPr>
          <a:xfrm>
            <a:off x="1646549" y="35896"/>
            <a:ext cx="8898901" cy="6822104"/>
          </a:xfrm>
          <a:prstGeom prst="rect">
            <a:avLst/>
          </a:prstGeom>
        </p:spPr>
      </p:pic>
    </p:spTree>
    <p:extLst>
      <p:ext uri="{BB962C8B-B14F-4D97-AF65-F5344CB8AC3E}">
        <p14:creationId xmlns:p14="http://schemas.microsoft.com/office/powerpoint/2010/main" val="1438192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D359D33-AA94-9B8E-BA0B-3922F9EE076B}"/>
              </a:ext>
            </a:extLst>
          </p:cNvPr>
          <p:cNvPicPr>
            <a:picLocks noChangeAspect="1"/>
          </p:cNvPicPr>
          <p:nvPr/>
        </p:nvPicPr>
        <p:blipFill rotWithShape="1">
          <a:blip r:embed="rId3"/>
          <a:srcRect b="88564"/>
          <a:stretch/>
        </p:blipFill>
        <p:spPr>
          <a:xfrm>
            <a:off x="-1" y="-1"/>
            <a:ext cx="10117015" cy="762001"/>
          </a:xfrm>
          <a:prstGeom prst="rect">
            <a:avLst/>
          </a:prstGeom>
        </p:spPr>
      </p:pic>
      <p:pic>
        <p:nvPicPr>
          <p:cNvPr id="3" name="Picture 2" descr="Graphical user interface, text, application, letter, email&#10;&#10;Description automatically generated">
            <a:extLst>
              <a:ext uri="{FF2B5EF4-FFF2-40B4-BE49-F238E27FC236}">
                <a16:creationId xmlns:a16="http://schemas.microsoft.com/office/drawing/2014/main" id="{5DCE3692-C8C2-8C33-5937-37BB797DF863}"/>
              </a:ext>
            </a:extLst>
          </p:cNvPr>
          <p:cNvPicPr>
            <a:picLocks noChangeAspect="1"/>
          </p:cNvPicPr>
          <p:nvPr/>
        </p:nvPicPr>
        <p:blipFill rotWithShape="1">
          <a:blip r:embed="rId4"/>
          <a:srcRect b="57034"/>
          <a:stretch/>
        </p:blipFill>
        <p:spPr>
          <a:xfrm>
            <a:off x="105506" y="762000"/>
            <a:ext cx="10445263" cy="2379785"/>
          </a:xfrm>
          <a:prstGeom prst="rect">
            <a:avLst/>
          </a:prstGeom>
        </p:spPr>
      </p:pic>
    </p:spTree>
    <p:extLst>
      <p:ext uri="{BB962C8B-B14F-4D97-AF65-F5344CB8AC3E}">
        <p14:creationId xmlns:p14="http://schemas.microsoft.com/office/powerpoint/2010/main" val="2644830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D359D33-AA94-9B8E-BA0B-3922F9EE076B}"/>
              </a:ext>
            </a:extLst>
          </p:cNvPr>
          <p:cNvPicPr>
            <a:picLocks noChangeAspect="1"/>
          </p:cNvPicPr>
          <p:nvPr/>
        </p:nvPicPr>
        <p:blipFill rotWithShape="1">
          <a:blip r:embed="rId3"/>
          <a:srcRect b="88564"/>
          <a:stretch/>
        </p:blipFill>
        <p:spPr>
          <a:xfrm>
            <a:off x="-1" y="-1"/>
            <a:ext cx="10117015" cy="762001"/>
          </a:xfrm>
          <a:prstGeom prst="rect">
            <a:avLst/>
          </a:prstGeom>
        </p:spPr>
      </p:pic>
      <p:pic>
        <p:nvPicPr>
          <p:cNvPr id="3" name="Picture 2" descr="Graphical user interface, text, application, letter, email&#10;&#10;Description automatically generated">
            <a:extLst>
              <a:ext uri="{FF2B5EF4-FFF2-40B4-BE49-F238E27FC236}">
                <a16:creationId xmlns:a16="http://schemas.microsoft.com/office/drawing/2014/main" id="{5DCE3692-C8C2-8C33-5937-37BB797DF863}"/>
              </a:ext>
            </a:extLst>
          </p:cNvPr>
          <p:cNvPicPr>
            <a:picLocks noChangeAspect="1"/>
          </p:cNvPicPr>
          <p:nvPr/>
        </p:nvPicPr>
        <p:blipFill rotWithShape="1">
          <a:blip r:embed="rId4"/>
          <a:srcRect b="17029"/>
          <a:stretch/>
        </p:blipFill>
        <p:spPr>
          <a:xfrm>
            <a:off x="105506" y="762000"/>
            <a:ext cx="10445263" cy="4595611"/>
          </a:xfrm>
          <a:prstGeom prst="rect">
            <a:avLst/>
          </a:prstGeom>
        </p:spPr>
      </p:pic>
    </p:spTree>
    <p:extLst>
      <p:ext uri="{BB962C8B-B14F-4D97-AF65-F5344CB8AC3E}">
        <p14:creationId xmlns:p14="http://schemas.microsoft.com/office/powerpoint/2010/main" val="2714463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D359D33-AA94-9B8E-BA0B-3922F9EE076B}"/>
              </a:ext>
            </a:extLst>
          </p:cNvPr>
          <p:cNvPicPr>
            <a:picLocks noChangeAspect="1"/>
          </p:cNvPicPr>
          <p:nvPr/>
        </p:nvPicPr>
        <p:blipFill rotWithShape="1">
          <a:blip r:embed="rId3"/>
          <a:srcRect b="88564"/>
          <a:stretch/>
        </p:blipFill>
        <p:spPr>
          <a:xfrm>
            <a:off x="-1" y="-1"/>
            <a:ext cx="10117015" cy="762001"/>
          </a:xfrm>
          <a:prstGeom prst="rect">
            <a:avLst/>
          </a:prstGeom>
        </p:spPr>
      </p:pic>
      <p:pic>
        <p:nvPicPr>
          <p:cNvPr id="3" name="Picture 2" descr="Graphical user interface, text, application, letter, email&#10;&#10;Description automatically generated">
            <a:extLst>
              <a:ext uri="{FF2B5EF4-FFF2-40B4-BE49-F238E27FC236}">
                <a16:creationId xmlns:a16="http://schemas.microsoft.com/office/drawing/2014/main" id="{5DCE3692-C8C2-8C33-5937-37BB797DF863}"/>
              </a:ext>
            </a:extLst>
          </p:cNvPr>
          <p:cNvPicPr>
            <a:picLocks noChangeAspect="1"/>
          </p:cNvPicPr>
          <p:nvPr/>
        </p:nvPicPr>
        <p:blipFill>
          <a:blip r:embed="rId4"/>
          <a:stretch>
            <a:fillRect/>
          </a:stretch>
        </p:blipFill>
        <p:spPr>
          <a:xfrm>
            <a:off x="105506" y="762000"/>
            <a:ext cx="10445263" cy="5538771"/>
          </a:xfrm>
          <a:prstGeom prst="rect">
            <a:avLst/>
          </a:prstGeom>
        </p:spPr>
      </p:pic>
    </p:spTree>
    <p:extLst>
      <p:ext uri="{BB962C8B-B14F-4D97-AF65-F5344CB8AC3E}">
        <p14:creationId xmlns:p14="http://schemas.microsoft.com/office/powerpoint/2010/main" val="27925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TextBox 1">
            <a:extLst>
              <a:ext uri="{FF2B5EF4-FFF2-40B4-BE49-F238E27FC236}">
                <a16:creationId xmlns:a16="http://schemas.microsoft.com/office/drawing/2014/main" id="{6F0E8737-09DA-5E6C-BAA0-722A73BACA32}"/>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3">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14:00-16:00</a:t>
            </a:r>
          </a:p>
        </p:txBody>
      </p:sp>
      <p:pic>
        <p:nvPicPr>
          <p:cNvPr id="5" name="Picture 4" descr="A white background with black text&#10;&#10;Description automatically generated">
            <a:extLst>
              <a:ext uri="{FF2B5EF4-FFF2-40B4-BE49-F238E27FC236}">
                <a16:creationId xmlns:a16="http://schemas.microsoft.com/office/drawing/2014/main" id="{5F8A6119-EBF8-840F-9008-A6F666ED9800}"/>
              </a:ext>
            </a:extLst>
          </p:cNvPr>
          <p:cNvPicPr>
            <a:picLocks noChangeAspect="1"/>
          </p:cNvPicPr>
          <p:nvPr/>
        </p:nvPicPr>
        <p:blipFill>
          <a:blip r:embed="rId4"/>
          <a:stretch>
            <a:fillRect/>
          </a:stretch>
        </p:blipFill>
        <p:spPr>
          <a:xfrm>
            <a:off x="195598" y="189738"/>
            <a:ext cx="8817689" cy="3558014"/>
          </a:xfrm>
          <a:prstGeom prst="rect">
            <a:avLst/>
          </a:prstGeom>
        </p:spPr>
      </p:pic>
      <p:pic>
        <p:nvPicPr>
          <p:cNvPr id="7" name="Picture 6" descr="A white rectangular object with a yellow stripe&#10;&#10;Description automatically generated">
            <a:extLst>
              <a:ext uri="{FF2B5EF4-FFF2-40B4-BE49-F238E27FC236}">
                <a16:creationId xmlns:a16="http://schemas.microsoft.com/office/drawing/2014/main" id="{AF2767BA-0571-094F-2630-AFF36EEC27CE}"/>
              </a:ext>
            </a:extLst>
          </p:cNvPr>
          <p:cNvPicPr>
            <a:picLocks noChangeAspect="1"/>
          </p:cNvPicPr>
          <p:nvPr/>
        </p:nvPicPr>
        <p:blipFill>
          <a:blip r:embed="rId5"/>
          <a:stretch>
            <a:fillRect/>
          </a:stretch>
        </p:blipFill>
        <p:spPr>
          <a:xfrm>
            <a:off x="299076" y="3953814"/>
            <a:ext cx="10473690" cy="150682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D10ACD17-08C3-2A24-9EE2-3C0F05D5AB0F}"/>
              </a:ext>
            </a:extLst>
          </p:cNvPr>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US" sz="3200" dirty="0">
                <a:latin typeface="Avenir"/>
                <a:ea typeface="Avenir"/>
                <a:cs typeface="Avenir"/>
                <a:sym typeface="Avenir"/>
              </a:rPr>
              <a:t>Final project ideas</a:t>
            </a:r>
            <a:endParaRPr sz="3200" dirty="0">
              <a:latin typeface="Avenir"/>
              <a:ea typeface="Avenir"/>
              <a:cs typeface="Avenir"/>
              <a:sym typeface="Avenir"/>
            </a:endParaRPr>
          </a:p>
        </p:txBody>
      </p:sp>
      <p:sp>
        <p:nvSpPr>
          <p:cNvPr id="5" name="TextBox 4">
            <a:extLst>
              <a:ext uri="{FF2B5EF4-FFF2-40B4-BE49-F238E27FC236}">
                <a16:creationId xmlns:a16="http://schemas.microsoft.com/office/drawing/2014/main" id="{1F025F57-F552-1B0D-FF6B-C1248E78501A}"/>
              </a:ext>
            </a:extLst>
          </p:cNvPr>
          <p:cNvSpPr txBox="1"/>
          <p:nvPr/>
        </p:nvSpPr>
        <p:spPr>
          <a:xfrm>
            <a:off x="168965" y="1252331"/>
            <a:ext cx="1190707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latin typeface="Avenir"/>
              </a:rPr>
              <a:t>Izak</a:t>
            </a:r>
            <a:r>
              <a:rPr lang="en-US" sz="2400" dirty="0">
                <a:latin typeface="Avenir"/>
              </a:rPr>
              <a:t>: Snow + avalanches</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Anneke: Accessibility + mobility study</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Nicole: Landslides + recovery</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err="1">
                <a:latin typeface="Avenir"/>
              </a:rPr>
              <a:t>Azadeh</a:t>
            </a:r>
            <a:r>
              <a:rPr lang="en-US" sz="2400" dirty="0">
                <a:latin typeface="Avenir"/>
              </a:rPr>
              <a:t>: Permafrost </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Gage: </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Catharine: Accessibility + mobility study</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Lyssa: Whale migrations</a:t>
            </a:r>
          </a:p>
        </p:txBody>
      </p:sp>
    </p:spTree>
    <p:extLst>
      <p:ext uri="{BB962C8B-B14F-4D97-AF65-F5344CB8AC3E}">
        <p14:creationId xmlns:p14="http://schemas.microsoft.com/office/powerpoint/2010/main" val="3168724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D10ACD17-08C3-2A24-9EE2-3C0F05D5AB0F}"/>
              </a:ext>
            </a:extLst>
          </p:cNvPr>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US" sz="3200" dirty="0">
                <a:latin typeface="Avenir"/>
                <a:ea typeface="Avenir"/>
                <a:cs typeface="Avenir"/>
                <a:sym typeface="Avenir"/>
              </a:rPr>
              <a:t>Final project ideas</a:t>
            </a:r>
            <a:endParaRPr sz="3200" dirty="0">
              <a:latin typeface="Avenir"/>
              <a:ea typeface="Avenir"/>
              <a:cs typeface="Avenir"/>
              <a:sym typeface="Avenir"/>
            </a:endParaRPr>
          </a:p>
        </p:txBody>
      </p:sp>
      <p:sp>
        <p:nvSpPr>
          <p:cNvPr id="5" name="TextBox 4">
            <a:extLst>
              <a:ext uri="{FF2B5EF4-FFF2-40B4-BE49-F238E27FC236}">
                <a16:creationId xmlns:a16="http://schemas.microsoft.com/office/drawing/2014/main" id="{1F025F57-F552-1B0D-FF6B-C1248E78501A}"/>
              </a:ext>
            </a:extLst>
          </p:cNvPr>
          <p:cNvSpPr txBox="1"/>
          <p:nvPr/>
        </p:nvSpPr>
        <p:spPr>
          <a:xfrm>
            <a:off x="168965" y="1252331"/>
            <a:ext cx="1190707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venir"/>
              </a:rPr>
              <a:t>Evan: SAR </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Maddie: Land cover in the Arctic</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Eliza: Landslides in Alaska</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Dylan: Accessibility + mobility</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Ava: NDVI agriculture</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Jamel: </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James: Spatial hazards + insurance</a:t>
            </a:r>
          </a:p>
        </p:txBody>
      </p:sp>
    </p:spTree>
    <p:extLst>
      <p:ext uri="{BB962C8B-B14F-4D97-AF65-F5344CB8AC3E}">
        <p14:creationId xmlns:p14="http://schemas.microsoft.com/office/powerpoint/2010/main" val="3912906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D10ACD17-08C3-2A24-9EE2-3C0F05D5AB0F}"/>
              </a:ext>
            </a:extLst>
          </p:cNvPr>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US" sz="3200" dirty="0">
                <a:latin typeface="Avenir"/>
                <a:ea typeface="Avenir"/>
                <a:cs typeface="Avenir"/>
                <a:sym typeface="Avenir"/>
              </a:rPr>
              <a:t>Final project ideas</a:t>
            </a:r>
            <a:endParaRPr sz="3200" dirty="0">
              <a:latin typeface="Avenir"/>
              <a:ea typeface="Avenir"/>
              <a:cs typeface="Avenir"/>
              <a:sym typeface="Avenir"/>
            </a:endParaRPr>
          </a:p>
        </p:txBody>
      </p:sp>
      <p:sp>
        <p:nvSpPr>
          <p:cNvPr id="5" name="TextBox 4">
            <a:extLst>
              <a:ext uri="{FF2B5EF4-FFF2-40B4-BE49-F238E27FC236}">
                <a16:creationId xmlns:a16="http://schemas.microsoft.com/office/drawing/2014/main" id="{1F025F57-F552-1B0D-FF6B-C1248E78501A}"/>
              </a:ext>
            </a:extLst>
          </p:cNvPr>
          <p:cNvSpPr txBox="1"/>
          <p:nvPr/>
        </p:nvSpPr>
        <p:spPr>
          <a:xfrm>
            <a:off x="142461" y="1072501"/>
            <a:ext cx="11907078"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venir"/>
              </a:rPr>
              <a:t>Kelsey: Accessibility and mobility</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err="1">
                <a:latin typeface="Avenir"/>
              </a:rPr>
              <a:t>Franki</a:t>
            </a:r>
            <a:r>
              <a:rPr lang="en-US" sz="2400" dirty="0">
                <a:latin typeface="Avenir"/>
              </a:rPr>
              <a:t>: Landslides + recovery</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Jett: </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Makayla: Location machine learning</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Nicolas: Accessibility + mobility</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Dana: Location machine learning</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Mason: Vegetation in the Cascades</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Jason: </a:t>
            </a:r>
          </a:p>
        </p:txBody>
      </p:sp>
    </p:spTree>
    <p:extLst>
      <p:ext uri="{BB962C8B-B14F-4D97-AF65-F5344CB8AC3E}">
        <p14:creationId xmlns:p14="http://schemas.microsoft.com/office/powerpoint/2010/main" val="2273484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low confidence">
            <a:extLst>
              <a:ext uri="{FF2B5EF4-FFF2-40B4-BE49-F238E27FC236}">
                <a16:creationId xmlns:a16="http://schemas.microsoft.com/office/drawing/2014/main" id="{0E090998-5DC7-86CA-74A6-4A9F5F5AE47C}"/>
              </a:ext>
            </a:extLst>
          </p:cNvPr>
          <p:cNvPicPr>
            <a:picLocks noChangeAspect="1"/>
          </p:cNvPicPr>
          <p:nvPr/>
        </p:nvPicPr>
        <p:blipFill>
          <a:blip r:embed="rId3"/>
          <a:stretch>
            <a:fillRect/>
          </a:stretch>
        </p:blipFill>
        <p:spPr>
          <a:xfrm>
            <a:off x="0" y="159541"/>
            <a:ext cx="8998971" cy="1170495"/>
          </a:xfrm>
          <a:prstGeom prst="rect">
            <a:avLst/>
          </a:prstGeom>
        </p:spPr>
      </p:pic>
      <p:pic>
        <p:nvPicPr>
          <p:cNvPr id="7" name="Picture 6" descr="A picture containing text, screenshot&#10;&#10;Description automatically generated">
            <a:extLst>
              <a:ext uri="{FF2B5EF4-FFF2-40B4-BE49-F238E27FC236}">
                <a16:creationId xmlns:a16="http://schemas.microsoft.com/office/drawing/2014/main" id="{9F7B4406-12D9-E98A-F405-7FCFE59D4FF4}"/>
              </a:ext>
            </a:extLst>
          </p:cNvPr>
          <p:cNvPicPr>
            <a:picLocks noChangeAspect="1"/>
          </p:cNvPicPr>
          <p:nvPr/>
        </p:nvPicPr>
        <p:blipFill>
          <a:blip r:embed="rId4"/>
          <a:stretch>
            <a:fillRect/>
          </a:stretch>
        </p:blipFill>
        <p:spPr>
          <a:xfrm>
            <a:off x="3989992" y="1161200"/>
            <a:ext cx="4212015" cy="5537259"/>
          </a:xfrm>
          <a:prstGeom prst="rect">
            <a:avLst/>
          </a:prstGeom>
        </p:spPr>
      </p:pic>
    </p:spTree>
    <p:extLst>
      <p:ext uri="{BB962C8B-B14F-4D97-AF65-F5344CB8AC3E}">
        <p14:creationId xmlns:p14="http://schemas.microsoft.com/office/powerpoint/2010/main" val="1330311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low confidence">
            <a:extLst>
              <a:ext uri="{FF2B5EF4-FFF2-40B4-BE49-F238E27FC236}">
                <a16:creationId xmlns:a16="http://schemas.microsoft.com/office/drawing/2014/main" id="{0E090998-5DC7-86CA-74A6-4A9F5F5AE47C}"/>
              </a:ext>
            </a:extLst>
          </p:cNvPr>
          <p:cNvPicPr>
            <a:picLocks noChangeAspect="1"/>
          </p:cNvPicPr>
          <p:nvPr/>
        </p:nvPicPr>
        <p:blipFill rotWithShape="1">
          <a:blip r:embed="rId3"/>
          <a:srcRect b="45655"/>
          <a:stretch/>
        </p:blipFill>
        <p:spPr>
          <a:xfrm>
            <a:off x="0" y="159542"/>
            <a:ext cx="8998971" cy="636106"/>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7383C71C-9EE3-FC1C-2635-B00E95BE72F6}"/>
              </a:ext>
            </a:extLst>
          </p:cNvPr>
          <p:cNvPicPr>
            <a:picLocks noChangeAspect="1"/>
          </p:cNvPicPr>
          <p:nvPr/>
        </p:nvPicPr>
        <p:blipFill>
          <a:blip r:embed="rId4"/>
          <a:stretch>
            <a:fillRect/>
          </a:stretch>
        </p:blipFill>
        <p:spPr>
          <a:xfrm>
            <a:off x="-1" y="795648"/>
            <a:ext cx="11282401" cy="3918856"/>
          </a:xfrm>
          <a:prstGeom prst="rect">
            <a:avLst/>
          </a:prstGeom>
        </p:spPr>
      </p:pic>
    </p:spTree>
    <p:extLst>
      <p:ext uri="{BB962C8B-B14F-4D97-AF65-F5344CB8AC3E}">
        <p14:creationId xmlns:p14="http://schemas.microsoft.com/office/powerpoint/2010/main" val="38932518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334</Words>
  <Application>Microsoft Macintosh PowerPoint</Application>
  <PresentationFormat>Widescreen</PresentationFormat>
  <Paragraphs>90</Paragraphs>
  <Slides>43</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Avenir</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Johnny Ryan</dc:creator>
  <cp:lastModifiedBy>Johnny Ryan</cp:lastModifiedBy>
  <cp:revision>10</cp:revision>
  <dcterms:created xsi:type="dcterms:W3CDTF">2023-02-13T16:28:19Z</dcterms:created>
  <dcterms:modified xsi:type="dcterms:W3CDTF">2024-05-07T18:06:15Z</dcterms:modified>
</cp:coreProperties>
</file>